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39" r:id="rId12"/>
    <p:sldId id="340" r:id="rId13"/>
    <p:sldId id="341" r:id="rId14"/>
    <p:sldId id="342" r:id="rId15"/>
    <p:sldId id="26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102" y="-3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10/3/2015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10/3/2015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10/3/2015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10/3/2015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10/3/2015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smtClean="0"/>
              <a:t>How to Have an Abundance of Leaders</a:t>
            </a:r>
            <a:endParaRPr lang="en-US" dirty="0" smtClean="0"/>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Level-three Leadership (Functional Leaders)</a:t>
            </a:r>
          </a:p>
          <a:p>
            <a:r>
              <a:rPr lang="en-US" dirty="0" smtClean="0"/>
              <a:t>These are leaders who give leadership to a specialized function within the ministry.  These require not only leadership, but highly technical, specialized skills.  Functional leaders report to senior leadership, but they must learn to work with other functional leaders.  They have to take other functional needs into consideration.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They must learn to delegate tasks to others on their team, which means developing managerial as well as other leadership abilities. They must be able to understand the overall vision as it relates to their particular function. We must pray every day for God’s wisdom, knowledge and understanding</a:t>
            </a:r>
            <a:r>
              <a:rPr lang="en-US" dirty="0" smtClean="0"/>
              <a:t>.</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These are ministry or organizational leaders—the ones at the top.  This level requires a major shift in skills, time management, and work requirements.  Now they are in charge of integrating functions and functional leaders.  At this level they must deal with many different functions and functional outcomes. At this level you must be able to make wise trade-offs.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To be able to read into the future requires the minister to take special time for prayer and meditation for making decisions.  Reserve time for reflection and analysis.  Value your staff and the functions they perform.</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lnSpcReduction="10000"/>
          </a:bodyPr>
          <a:lstStyle/>
          <a:p>
            <a:r>
              <a:rPr lang="en-US" dirty="0" smtClean="0"/>
              <a:t>Keeping the leadership pool full requires making the transition between each leadership level.  Top leaders must hold leaders accountable at each level.</a:t>
            </a:r>
          </a:p>
          <a:p>
            <a:pPr lvl="0"/>
            <a:r>
              <a:rPr lang="en-US" dirty="0" smtClean="0"/>
              <a:t>Having a leadership development process in place can reduce stress for everyone.</a:t>
            </a:r>
          </a:p>
          <a:p>
            <a:pPr lvl="0"/>
            <a:r>
              <a:rPr lang="en-US" dirty="0" smtClean="0"/>
              <a:t>Having this process in place helps keep leaders in the right place and continues to fill the pool.</a:t>
            </a:r>
          </a:p>
          <a:p>
            <a:pPr lvl="0"/>
            <a:r>
              <a:rPr lang="en-US" dirty="0" smtClean="0"/>
              <a:t>If done properly, this process provides for upper-level leaders.</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Leadership in the church is not the same as leadership in the rough-and-tumble of the world, but there are some distinct similarities.  </a:t>
            </a:r>
            <a:endParaRPr lang="en-US" dirty="0" smtClean="0"/>
          </a:p>
          <a:p>
            <a:r>
              <a:rPr lang="en-US" dirty="0" smtClean="0"/>
              <a:t>Find </a:t>
            </a:r>
            <a:r>
              <a:rPr lang="en-US" dirty="0" smtClean="0"/>
              <a:t>someone who isn’t doing an activity. Jesus didn’t find leaders among the top Fortune 500 in his day.  Many people can and do reinvent themselves over their work life.  </a:t>
            </a:r>
            <a:endParaRPr lang="en-US" dirty="0" smtClean="0"/>
          </a:p>
          <a:p>
            <a:r>
              <a:rPr lang="en-US" dirty="0" smtClean="0"/>
              <a:t>Everything </a:t>
            </a:r>
            <a:r>
              <a:rPr lang="en-US" dirty="0" smtClean="0"/>
              <a:t>rises and falls on leadership.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One person in every organization should have the task of leadership development.  Identify leaders early and provide appropriate leadership challenges.  </a:t>
            </a:r>
            <a:endParaRPr lang="en-US" dirty="0" smtClean="0"/>
          </a:p>
          <a:p>
            <a:r>
              <a:rPr lang="en-US" dirty="0" smtClean="0"/>
              <a:t>We </a:t>
            </a:r>
            <a:r>
              <a:rPr lang="en-US" dirty="0" smtClean="0"/>
              <a:t>need to invest in growing more leaders on a regular basis.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lnSpcReduction="10000"/>
          </a:bodyPr>
          <a:lstStyle/>
          <a:p>
            <a:r>
              <a:rPr lang="en-US" dirty="0" smtClean="0"/>
              <a:t>Here are </a:t>
            </a:r>
            <a:r>
              <a:rPr lang="en-US" dirty="0" smtClean="0"/>
              <a:t>some </a:t>
            </a:r>
            <a:r>
              <a:rPr lang="en-US" dirty="0" smtClean="0"/>
              <a:t>practical steps you can take to keep leadership pool full</a:t>
            </a:r>
            <a:r>
              <a:rPr lang="en-US" dirty="0" smtClean="0"/>
              <a:t>:</a:t>
            </a:r>
          </a:p>
          <a:p>
            <a:pPr marL="925830" lvl="1" indent="-514350">
              <a:buFont typeface="+mj-lt"/>
              <a:buAutoNum type="arabicPeriod"/>
            </a:pPr>
            <a:r>
              <a:rPr lang="en-US" dirty="0" smtClean="0"/>
              <a:t>A clear understanding of the skills needed, the time needed to invest, and what values are appropriate to each leadership position.</a:t>
            </a:r>
          </a:p>
          <a:p>
            <a:pPr marL="925830" lvl="1" indent="-514350">
              <a:buFont typeface="+mj-lt"/>
              <a:buAutoNum type="arabicPeriod"/>
            </a:pPr>
            <a:r>
              <a:rPr lang="en-US" dirty="0" smtClean="0"/>
              <a:t>Clear goals and objectives.  Educating leaders and developing leaders are not the same thing. People need functional training in the field on how to get the job done. Jesus took his disciples into the arena of everyday life to show them how it is done.  There are no shortcuts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Be able to manage yourself well.</a:t>
            </a:r>
          </a:p>
          <a:p>
            <a:pPr marL="925830" lvl="1" indent="-514350">
              <a:buFont typeface="+mj-lt"/>
              <a:buAutoNum type="arabicPeriod" startAt="3"/>
            </a:pPr>
            <a:r>
              <a:rPr lang="en-US" dirty="0" smtClean="0"/>
              <a:t>Be a good team player</a:t>
            </a:r>
            <a:r>
              <a:rPr lang="en-US" dirty="0" smtClean="0"/>
              <a:t>.</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Not everyone is able to become a leader of others.  Some have a hard time moving from being a good team player to a level-one leader.  Be sure to inform them about what is required of the new position.  Churches suffer because they don’t offer ongoing, adequate training</a:t>
            </a:r>
            <a:r>
              <a:rPr lang="en-US" dirty="0" smtClean="0"/>
              <a:t>.</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Level-one Leadership</a:t>
            </a:r>
          </a:p>
          <a:p>
            <a:r>
              <a:rPr lang="en-US" dirty="0" smtClean="0"/>
              <a:t>Level-one leadership includes planning, recruiting team members, motivating, coaching, and evaluating the results.  Investing more time into helping other leaders increases as you move up to different levels. It’s easy to become task oriented rather than leadership oriented.  Leaders value making others valuable.  </a:t>
            </a:r>
            <a:r>
              <a:rPr lang="en-US" dirty="0" smtClean="0"/>
              <a:t>See Mark </a:t>
            </a:r>
            <a:r>
              <a:rPr lang="en-US" dirty="0" smtClean="0"/>
              <a:t>10:45.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Level-two Leadership</a:t>
            </a:r>
          </a:p>
          <a:p>
            <a:r>
              <a:rPr lang="en-US" dirty="0" smtClean="0"/>
              <a:t>Level-two leadership involves leaving other leaders.  These are the leaders who will eventually fill the pool—every leadership role.  This includes selecting and developing leaders, evaluating their progress and coaching them according to their individual needs. This is also the level where leaders think about strategic issues beyond their particular function.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Have an Abundance of Leaders</a:t>
            </a:r>
          </a:p>
        </p:txBody>
      </p:sp>
      <p:sp>
        <p:nvSpPr>
          <p:cNvPr id="3" name="Content Placeholder 2"/>
          <p:cNvSpPr>
            <a:spLocks noGrp="1"/>
          </p:cNvSpPr>
          <p:nvPr>
            <p:ph idx="1"/>
          </p:nvPr>
        </p:nvSpPr>
        <p:spPr/>
        <p:txBody>
          <a:bodyPr>
            <a:normAutofit/>
          </a:bodyPr>
          <a:lstStyle/>
          <a:p>
            <a:r>
              <a:rPr lang="en-US" dirty="0" smtClean="0"/>
              <a:t>Look for true, potential leaders, not just super-producing workers.  Be able to spot the difference between the doers and the leaders.  Coaching is particularly important at this level to help the leaders will be on simply completing tasks</a:t>
            </a:r>
            <a:r>
              <a:rPr lang="en-US" dirty="0" smtClean="0"/>
              <a:t>.</a:t>
            </a:r>
          </a:p>
          <a:p>
            <a:r>
              <a:rPr lang="en-US" smtClean="0"/>
              <a:t>Remember, most </a:t>
            </a:r>
            <a:r>
              <a:rPr lang="en-US" dirty="0" smtClean="0"/>
              <a:t>ministry conflicts develop from differing values not differing goals or tasks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2767</TotalTime>
  <Words>838</Words>
  <Application>Microsoft Office PowerPoint</Application>
  <PresentationFormat>On-screen Show (4:3)</PresentationFormat>
  <Paragraphs>50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Urban</vt:lpstr>
      <vt:lpstr>COACHING 4 MINISTERS PRESENTS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How to Have an Abundance of Leaders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42</cp:revision>
  <dcterms:created xsi:type="dcterms:W3CDTF">2015-03-08T21:37:46Z</dcterms:created>
  <dcterms:modified xsi:type="dcterms:W3CDTF">2015-10-04T18:44:01Z</dcterms:modified>
</cp:coreProperties>
</file>