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42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3" r:id="rId15"/>
    <p:sldId id="344" r:id="rId16"/>
    <p:sldId id="345" r:id="rId17"/>
    <p:sldId id="341" r:id="rId18"/>
    <p:sldId id="346" r:id="rId19"/>
    <p:sldId id="347" r:id="rId20"/>
    <p:sldId id="348" r:id="rId21"/>
    <p:sldId id="349" r:id="rId22"/>
    <p:sldId id="350" r:id="rId23"/>
    <p:sldId id="351" r:id="rId24"/>
    <p:sldId id="26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2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8A4921B-08E2-490E-B26E-6C470162112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8A4921B-08E2-490E-B26E-6C470162112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8A4921B-08E2-490E-B26E-6C470162112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8A4921B-08E2-490E-B26E-6C470162112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401888"/>
            <a:ext cx="8458200" cy="1470025"/>
          </a:xfrm>
        </p:spPr>
        <p:txBody>
          <a:bodyPr/>
          <a:lstStyle/>
          <a:p>
            <a:r>
              <a:rPr lang="en-US" dirty="0" smtClean="0"/>
              <a:t>COACHING 4 MINISTERS PRESENTS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900488"/>
            <a:ext cx="4953000" cy="1752600"/>
          </a:xfrm>
        </p:spPr>
        <p:txBody>
          <a:bodyPr>
            <a:normAutofit/>
          </a:bodyPr>
          <a:lstStyle/>
          <a:p>
            <a:pPr marL="63500"/>
            <a:r>
              <a:rPr lang="en-US" dirty="0" smtClean="0"/>
              <a:t>Leadership Is a Team Sport</a:t>
            </a:r>
          </a:p>
        </p:txBody>
      </p:sp>
      <p:pic>
        <p:nvPicPr>
          <p:cNvPr id="4" name="Picture 17" descr="C4M Logo 12-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1066800"/>
            <a:ext cx="9032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Five to nine members is the </a:t>
            </a:r>
            <a:r>
              <a:rPr lang="en-US" dirty="0" smtClean="0"/>
              <a:t>maximum for an effective team.  </a:t>
            </a:r>
            <a:r>
              <a:rPr lang="en-US" dirty="0" smtClean="0"/>
              <a:t>Include an odd number of team members to facilitate decision making.</a:t>
            </a:r>
          </a:p>
          <a:p>
            <a:r>
              <a:rPr lang="en-US" dirty="0" smtClean="0"/>
              <a:t>Here are team </a:t>
            </a:r>
            <a:r>
              <a:rPr lang="en-US" dirty="0" smtClean="0"/>
              <a:t>member roles: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Team leader – inspires the team; knows where to go; </a:t>
            </a:r>
            <a:r>
              <a:rPr lang="en-US" dirty="0" smtClean="0"/>
              <a:t>does not dominate the members.</a:t>
            </a:r>
            <a:endParaRPr lang="en-US" dirty="0" smtClean="0"/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Team manager – does the details and </a:t>
            </a:r>
            <a:r>
              <a:rPr lang="en-US" dirty="0" smtClean="0"/>
              <a:t>administration.</a:t>
            </a:r>
            <a:endParaRPr lang="en-US" dirty="0" smtClean="0"/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Team members – focus on the </a:t>
            </a:r>
            <a:r>
              <a:rPr lang="en-US" dirty="0" smtClean="0"/>
              <a:t>task.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How do you manage team performance?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Recognize the team process – formation, conflict, competition, confusion, normalization of the team, team </a:t>
            </a:r>
            <a:r>
              <a:rPr lang="en-US" dirty="0" smtClean="0"/>
              <a:t>performance.</a:t>
            </a:r>
            <a:endParaRPr lang="en-US" dirty="0" smtClean="0"/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Establish team ground </a:t>
            </a:r>
            <a:r>
              <a:rPr lang="en-US" dirty="0" smtClean="0"/>
              <a:t>rules.</a:t>
            </a:r>
            <a:endParaRPr lang="en-US" dirty="0" smtClean="0"/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Set the </a:t>
            </a:r>
            <a:r>
              <a:rPr lang="en-US" dirty="0" smtClean="0"/>
              <a:t>vision.</a:t>
            </a:r>
          </a:p>
          <a:p>
            <a:pPr marL="633222" indent="-514350"/>
            <a:r>
              <a:rPr lang="en-US" dirty="0" smtClean="0"/>
              <a:t>You can make a decision with team input.  </a:t>
            </a:r>
            <a:endParaRPr lang="en-US" dirty="0" smtClean="0"/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Team </a:t>
            </a:r>
            <a:r>
              <a:rPr lang="en-US" dirty="0" smtClean="0"/>
              <a:t>members want to be heard.  </a:t>
            </a:r>
            <a:r>
              <a:rPr lang="en-US" dirty="0" smtClean="0"/>
              <a:t>If you </a:t>
            </a:r>
            <a:r>
              <a:rPr lang="en-US" dirty="0" smtClean="0"/>
              <a:t>make decisions alone, </a:t>
            </a:r>
            <a:r>
              <a:rPr lang="en-US" dirty="0" smtClean="0"/>
              <a:t>this </a:t>
            </a:r>
            <a:r>
              <a:rPr lang="en-US" dirty="0" smtClean="0"/>
              <a:t>leaves the team out.  </a:t>
            </a:r>
            <a:endParaRPr lang="en-US" dirty="0" smtClean="0"/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Some </a:t>
            </a:r>
            <a:r>
              <a:rPr lang="en-US" dirty="0" smtClean="0"/>
              <a:t>have a small group of experts decide.  </a:t>
            </a:r>
            <a:endParaRPr lang="en-US" dirty="0" smtClean="0"/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There </a:t>
            </a:r>
            <a:r>
              <a:rPr lang="en-US" dirty="0" smtClean="0"/>
              <a:t>is also decision by consensus.</a:t>
            </a:r>
          </a:p>
          <a:p>
            <a:pPr marL="633222" indent="-514350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Team meeting guidelines: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Start and end on time.  There is nothing worse than a long, drawn out meeting with only one speaker.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Have a written agenda.  All members should have input on this.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Don’t let one person dominate the meeting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you are the team </a:t>
            </a:r>
            <a:r>
              <a:rPr lang="en-US" dirty="0" smtClean="0"/>
              <a:t>leader, </a:t>
            </a:r>
            <a:r>
              <a:rPr lang="en-US" dirty="0" smtClean="0"/>
              <a:t>teach your team to sit on their egos.  Sometimes a team member has more expertise than you do.  You can’t expect to solve every problem.  Team leaders are the: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Team initiator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Team coach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Team model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Team negotiator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Developing the Team: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Develop creativity.  Increase communication.  Email is informing, not communicating.  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Make sure roles and responsibilities are clear.  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There is no such thing as a bad idea.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Have a team meeting format.  Be familiar with the agenda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Three parts of a successful meeting: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Items for decision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Items for discussion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Items for </a:t>
            </a:r>
            <a:r>
              <a:rPr lang="en-US" dirty="0" smtClean="0"/>
              <a:t>information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Focus on problem solving rather than information sharing.  </a:t>
            </a:r>
            <a:endParaRPr lang="en-US" dirty="0" smtClean="0"/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You </a:t>
            </a:r>
            <a:r>
              <a:rPr lang="en-US" dirty="0" smtClean="0"/>
              <a:t>can have a meeting facilitator.  This releases the leader to concentrate on the members and what is happening.  </a:t>
            </a:r>
            <a:endParaRPr lang="en-US" dirty="0" smtClean="0"/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Encourage </a:t>
            </a:r>
            <a:r>
              <a:rPr lang="en-US" dirty="0" smtClean="0"/>
              <a:t>all members to participate.  A tip: stop the free flow of the meeting and go around the room to solicit everyone’s thoughts.  </a:t>
            </a:r>
            <a:endParaRPr lang="en-US" dirty="0" smtClean="0"/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Creative </a:t>
            </a:r>
            <a:r>
              <a:rPr lang="en-US" dirty="0" smtClean="0"/>
              <a:t>conflict can be a rich source of new ideas—just manage them carefully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Tips for building good team performance: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Establish clear direction.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Select team members on the basis of gifting, skill, attitudes, etc., not personality.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Be alert to group dynamics.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Set clear rules for behavior.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Establish immediate performance-oriented tasks and goals.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Provide new facts.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Provide positive feedback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Top 10 Team Talk Tips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Use “we” and “us” when referring to the team.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Refer often to team goals.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Use questions to open space for dialog.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Don’t interrupt low-power team members.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“I don’t understand, could you say it another way</a:t>
            </a:r>
            <a:r>
              <a:rPr lang="en-US" dirty="0" smtClean="0"/>
              <a:t>?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“Can you tell me why that’s important to you</a:t>
            </a:r>
            <a:r>
              <a:rPr lang="en-US" dirty="0" smtClean="0"/>
              <a:t>?”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25830" lvl="1" indent="-514350">
              <a:buFont typeface="+mj-lt"/>
              <a:buAutoNum type="arabicPeriod" startAt="7"/>
            </a:pPr>
            <a:r>
              <a:rPr lang="en-US" dirty="0" smtClean="0"/>
              <a:t>“What are your concerns or recommendations?”</a:t>
            </a:r>
          </a:p>
          <a:p>
            <a:pPr marL="925830" lvl="1" indent="-514350">
              <a:buFont typeface="+mj-lt"/>
              <a:buAutoNum type="arabicPeriod" startAt="7"/>
            </a:pPr>
            <a:r>
              <a:rPr lang="en-US" dirty="0" smtClean="0"/>
              <a:t>“What are our options at this point?”</a:t>
            </a:r>
          </a:p>
          <a:p>
            <a:pPr marL="925830" lvl="1" indent="-514350">
              <a:buFont typeface="+mj-lt"/>
              <a:buAutoNum type="arabicPeriod" startAt="7"/>
            </a:pPr>
            <a:r>
              <a:rPr lang="en-US" dirty="0" smtClean="0"/>
              <a:t>“What if we did this?”</a:t>
            </a:r>
          </a:p>
          <a:p>
            <a:pPr marL="925830" lvl="1" indent="-514350">
              <a:buFont typeface="+mj-lt"/>
              <a:buAutoNum type="arabicPeriod" startAt="7"/>
            </a:pPr>
            <a:r>
              <a:rPr lang="en-US" dirty="0" smtClean="0"/>
              <a:t>“Let’s stop a minute and review and revisit our objectives?”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Look at Genesis 1:26.  </a:t>
            </a:r>
            <a:r>
              <a:rPr lang="en-US" dirty="0" smtClean="0"/>
              <a:t>Even God, as a Trinity, is a team, in a sense.  </a:t>
            </a:r>
            <a:endParaRPr lang="en-US" dirty="0" smtClean="0"/>
          </a:p>
          <a:p>
            <a:r>
              <a:rPr lang="en-US" dirty="0" smtClean="0"/>
              <a:t>You </a:t>
            </a:r>
            <a:r>
              <a:rPr lang="en-US" dirty="0" smtClean="0"/>
              <a:t>can’t do the ministry alone.  Even Jesus chose a team, sent them, and held them </a:t>
            </a:r>
            <a:r>
              <a:rPr lang="en-US" dirty="0" smtClean="0"/>
              <a:t>accountable (Eph. 4:11).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How do you handle team challenges: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Stay on focus – identify the challenge.  Clarity is the leader’s number one priority.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Identify conflicts—don’t deny them.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Redefine what a win is.  Celebrate small wins.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Say “thank you” often.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Revisit weak areas.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Ask team members for input</a:t>
            </a:r>
            <a:r>
              <a:rPr lang="en-US" dirty="0" smtClean="0"/>
              <a:t>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Set aside your egos.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Be honest</a:t>
            </a:r>
            <a:r>
              <a:rPr lang="en-US" dirty="0" smtClean="0"/>
              <a:t>.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to deal </a:t>
            </a:r>
            <a:r>
              <a:rPr lang="en-US" dirty="0" smtClean="0"/>
              <a:t>with conflict: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Write the conflict down.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Do fact finding.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Listen carefully and objectively.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Zero in on the root issue.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Look for body language.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Bring everyone together</a:t>
            </a:r>
            <a:r>
              <a:rPr lang="en-US" dirty="0" smtClean="0"/>
              <a:t>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Have everyone give their perspectives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25830" lvl="1" indent="-514350">
              <a:buFont typeface="+mj-lt"/>
              <a:buAutoNum type="arabicPeriod" startAt="8"/>
            </a:pPr>
            <a:r>
              <a:rPr lang="en-US" dirty="0" smtClean="0"/>
              <a:t>Don’t </a:t>
            </a:r>
            <a:r>
              <a:rPr lang="en-US" dirty="0" smtClean="0"/>
              <a:t>criticize if you don’t have a possible solution.</a:t>
            </a:r>
          </a:p>
          <a:p>
            <a:pPr marL="925830" lvl="1" indent="-514350">
              <a:buFont typeface="+mj-lt"/>
              <a:buAutoNum type="arabicPeriod" startAt="8"/>
            </a:pPr>
            <a:r>
              <a:rPr lang="en-US" dirty="0" smtClean="0"/>
              <a:t>Have them repeat the other’s stance and solution.  Repeat it back.</a:t>
            </a:r>
          </a:p>
          <a:p>
            <a:pPr marL="925830" lvl="1" indent="-514350">
              <a:buFont typeface="+mj-lt"/>
              <a:buAutoNum type="arabicPeriod" startAt="8"/>
            </a:pPr>
            <a:r>
              <a:rPr lang="en-US" dirty="0" smtClean="0"/>
              <a:t>If a solution can’t be found, then you have to explain the consequences to everyone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Tip </a:t>
            </a:r>
            <a:r>
              <a:rPr lang="en-US" dirty="0" smtClean="0"/>
              <a:t>for reinvigorating the team: Take the opening minutes to explain the wins and benefits and the significance of everyone’s contribution.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more information and other leadership development opportunities and products, </a:t>
            </a:r>
            <a:br>
              <a:rPr lang="en-US" dirty="0" smtClean="0"/>
            </a:br>
            <a:r>
              <a:rPr lang="en-US" dirty="0" smtClean="0"/>
              <a:t>please contact:</a:t>
            </a:r>
          </a:p>
          <a:p>
            <a:pPr lvl="2"/>
            <a:r>
              <a:rPr lang="en-US" dirty="0" smtClean="0"/>
              <a:t>Coaching 4 Ministers</a:t>
            </a:r>
          </a:p>
          <a:p>
            <a:pPr lvl="2"/>
            <a:r>
              <a:rPr lang="en-US" dirty="0" smtClean="0"/>
              <a:t>PO Box 6086</a:t>
            </a:r>
          </a:p>
          <a:p>
            <a:pPr lvl="2"/>
            <a:r>
              <a:rPr lang="en-US" dirty="0" smtClean="0"/>
              <a:t>Elgin IL  60121</a:t>
            </a:r>
          </a:p>
          <a:p>
            <a:pPr lvl="2"/>
            <a:r>
              <a:rPr lang="en-US" dirty="0" smtClean="0"/>
              <a:t>www.coaching4minsiters.com </a:t>
            </a:r>
          </a:p>
          <a:p>
            <a:pPr lvl="2"/>
            <a:r>
              <a:rPr lang="en-US" dirty="0" smtClean="0"/>
              <a:t> 847-417-8234	</a:t>
            </a:r>
          </a:p>
          <a:p>
            <a:r>
              <a:rPr lang="en-US" dirty="0" smtClean="0"/>
              <a:t>David P. Robinson, Founder/President</a:t>
            </a:r>
          </a:p>
          <a:p>
            <a:endParaRPr lang="en-US" dirty="0"/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304800" y="381000"/>
            <a:ext cx="502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800" i="1" dirty="0">
                <a:latin typeface="Times New Roman" pitchFamily="18" charset="0"/>
                <a:ea typeface="MS Mincho" pitchFamily="49" charset="-128"/>
              </a:rPr>
              <a:t> </a:t>
            </a:r>
            <a:r>
              <a:rPr lang="en-US" altLang="ja-JP" sz="2800" b="1" i="1" dirty="0">
                <a:solidFill>
                  <a:srgbClr val="002060"/>
                </a:solidFill>
                <a:latin typeface="Arial Narrow" pitchFamily="34" charset="0"/>
                <a:ea typeface="MS Mincho" pitchFamily="49" charset="-128"/>
                <a:cs typeface="Times New Roman" pitchFamily="18" charset="0"/>
              </a:rPr>
              <a:t>“Your Mission </a:t>
            </a:r>
            <a:r>
              <a:rPr lang="en-US" altLang="ja-JP" sz="2800" b="1" i="1" dirty="0" smtClean="0">
                <a:solidFill>
                  <a:srgbClr val="002060"/>
                </a:solidFill>
                <a:latin typeface="Arial Narrow" pitchFamily="34" charset="0"/>
                <a:ea typeface="MS Mincho" pitchFamily="49" charset="-128"/>
                <a:cs typeface="Times New Roman" pitchFamily="18" charset="0"/>
              </a:rPr>
              <a:t>Is Our Motivation”</a:t>
            </a:r>
            <a:endParaRPr lang="en-US" altLang="ja-JP" sz="2800" dirty="0">
              <a:solidFill>
                <a:srgbClr val="002060"/>
              </a:solidFill>
              <a:latin typeface="Arial" pitchFamily="34" charset="0"/>
              <a:ea typeface="MS PGothic" pitchFamily="34" charset="-128"/>
            </a:endParaRPr>
          </a:p>
        </p:txBody>
      </p:sp>
      <p:pic>
        <p:nvPicPr>
          <p:cNvPr id="6" name="Picture 17" descr="C4M Logo 12-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1066800"/>
            <a:ext cx="9032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Coaching 4 Ministers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</a:t>
            </a:r>
            <a:r>
              <a:rPr lang="en-US" dirty="0" smtClean="0"/>
              <a:t>re are three challenges: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Provide leadership.  Make team members feel valuable.  Inspire them.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Provide for management positions.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Provide content expertise.  If you dominate, then the members will slowly withdraw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Teams and groups are not the same.  Ad hoc or functional </a:t>
            </a:r>
            <a:r>
              <a:rPr lang="en-US" dirty="0" smtClean="0"/>
              <a:t>teams and cross-functional </a:t>
            </a:r>
            <a:r>
              <a:rPr lang="en-US" dirty="0" smtClean="0"/>
              <a:t>teams all exist.  </a:t>
            </a:r>
            <a:endParaRPr lang="en-US" dirty="0" smtClean="0"/>
          </a:p>
          <a:p>
            <a:r>
              <a:rPr lang="en-US" dirty="0" smtClean="0"/>
              <a:t>Highly </a:t>
            </a:r>
            <a:r>
              <a:rPr lang="en-US" dirty="0" smtClean="0"/>
              <a:t>effective teams have a common purpose and goals.  Stars win trophies; teams win championships.  </a:t>
            </a:r>
            <a:endParaRPr lang="en-US" dirty="0" smtClean="0"/>
          </a:p>
          <a:p>
            <a:r>
              <a:rPr lang="en-US" dirty="0" smtClean="0"/>
              <a:t>T</a:t>
            </a:r>
            <a:r>
              <a:rPr lang="en-US" dirty="0" smtClean="0"/>
              <a:t>eams </a:t>
            </a:r>
            <a:r>
              <a:rPr lang="en-US" dirty="0" smtClean="0"/>
              <a:t>can solve problems better.  There is more creativity in a team.  </a:t>
            </a:r>
            <a:endParaRPr lang="en-US" dirty="0" smtClean="0"/>
          </a:p>
          <a:p>
            <a:r>
              <a:rPr lang="en-US" dirty="0" smtClean="0"/>
              <a:t>Building </a:t>
            </a:r>
            <a:r>
              <a:rPr lang="en-US" dirty="0" smtClean="0"/>
              <a:t>a team takes time and effort.  They get in alignment with the strategy and adjust as you proceed.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Senior leadership must have an agreement with what the team’s purpose </a:t>
            </a:r>
            <a:r>
              <a:rPr lang="en-US" dirty="0" smtClean="0"/>
              <a:t>in the following six </a:t>
            </a:r>
            <a:r>
              <a:rPr lang="en-US" dirty="0" smtClean="0"/>
              <a:t>areas</a:t>
            </a:r>
            <a:r>
              <a:rPr lang="en-US" dirty="0" smtClean="0"/>
              <a:t>: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Personnel decisions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Budget decisions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Contracting with outside resources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Changes in the team’s deliverable and schedule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Decision boundaries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How decisions are </a:t>
            </a:r>
            <a:r>
              <a:rPr lang="en-US" dirty="0" smtClean="0"/>
              <a:t>made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 are five characteristics </a:t>
            </a:r>
            <a:r>
              <a:rPr lang="en-US" dirty="0" smtClean="0"/>
              <a:t>of </a:t>
            </a:r>
            <a:r>
              <a:rPr lang="en-US" dirty="0" smtClean="0"/>
              <a:t>highly effective </a:t>
            </a:r>
            <a:r>
              <a:rPr lang="en-US" dirty="0" smtClean="0"/>
              <a:t>teams: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Have agreement </a:t>
            </a:r>
            <a:r>
              <a:rPr lang="en-US" dirty="0" smtClean="0"/>
              <a:t>and alignment on </a:t>
            </a:r>
            <a:r>
              <a:rPr lang="en-US" dirty="0" smtClean="0"/>
              <a:t>goals.</a:t>
            </a:r>
            <a:endParaRPr lang="en-US" dirty="0" smtClean="0"/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Team goals are more important than individual desires.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Members are clear about their roles but remain flexible.  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They contribute a diverse mix of skills.  They are passionate about their mistakes.  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Open to other input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What to watch for in a failing team: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Less than adequate support from senior leaders.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Inadequate resources.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Weak team leadership.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Lack of clarity on goals.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Focusing only on tasks and ignoring interpersonal relationships</a:t>
            </a:r>
            <a:r>
              <a:rPr lang="en-US" dirty="0" smtClean="0"/>
              <a:t>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Members who won’t take personal responsibility.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Too many team members.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Inadequate reward </a:t>
            </a:r>
            <a:r>
              <a:rPr lang="en-US" dirty="0" smtClean="0"/>
              <a:t>system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How do you pick a high-producing team?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Select </a:t>
            </a:r>
            <a:r>
              <a:rPr lang="en-US" dirty="0" smtClean="0"/>
              <a:t>the right kind of team members.  </a:t>
            </a:r>
            <a:endParaRPr lang="en-US" dirty="0" smtClean="0"/>
          </a:p>
          <a:p>
            <a:pPr marL="1181862" lvl="2" indent="-514350">
              <a:buFont typeface="+mj-lt"/>
              <a:buAutoNum type="alphaLcPeriod"/>
            </a:pPr>
            <a:r>
              <a:rPr lang="en-US" dirty="0" smtClean="0"/>
              <a:t>Stop </a:t>
            </a:r>
            <a:r>
              <a:rPr lang="en-US" dirty="0" smtClean="0"/>
              <a:t>asking for volunteers.  Marine billboard: “We don’t accept applications; only commitments.  </a:t>
            </a:r>
            <a:endParaRPr lang="en-US" dirty="0" smtClean="0"/>
          </a:p>
          <a:p>
            <a:pPr marL="1181862" lvl="2" indent="-514350">
              <a:buFont typeface="+mj-lt"/>
              <a:buAutoNum type="alphaLcPeriod"/>
            </a:pPr>
            <a:r>
              <a:rPr lang="en-US" dirty="0" smtClean="0"/>
              <a:t>When </a:t>
            </a:r>
            <a:r>
              <a:rPr lang="en-US" dirty="0" smtClean="0"/>
              <a:t>you want a high-producing team, usually all the wrong people volunteer.  Select members depending on the team’s assignment.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Look for attitude.  Blend of problem solving abilities.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Blend of a spirit of faith, a spirit of love, and a spirit of excellence.</a:t>
            </a:r>
          </a:p>
          <a:p>
            <a:pPr marL="916686" lvl="1" indent="-514350">
              <a:buFont typeface="+mj-lt"/>
              <a:buAutoNum type="arabicPeriod"/>
            </a:pPr>
            <a:r>
              <a:rPr lang="en-US" dirty="0" smtClean="0"/>
              <a:t>Provide clarity about the opportunities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Leadership Is a Team Sport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motivates people to serve on a team?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Be sensitive to what makes people tick, and what ticks them off.  Understand the member’s needs and desires.  The call of God should always be number one.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A chance to learn and grow.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Recognition for accomplishments.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Pleasure of team fellowship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4367</TotalTime>
  <Words>1284</Words>
  <Application>Microsoft Office PowerPoint</Application>
  <PresentationFormat>On-screen Show (4:3)</PresentationFormat>
  <Paragraphs>152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Urban</vt:lpstr>
      <vt:lpstr>COACHING 4 MINISTERS PRESENTS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Leadership Is a Team Sport</vt:lpstr>
      <vt:lpstr>Coaching 4 Ministers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COACHING4MINISTERS PRESENTS</dc:title>
  <dc:creator>Randy Colver</dc:creator>
  <cp:lastModifiedBy>Randy Colver</cp:lastModifiedBy>
  <cp:revision>49</cp:revision>
  <dcterms:created xsi:type="dcterms:W3CDTF">2015-03-08T21:37:46Z</dcterms:created>
  <dcterms:modified xsi:type="dcterms:W3CDTF">2015-10-03T23:10:01Z</dcterms:modified>
</cp:coreProperties>
</file>