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21" r:id="rId3"/>
    <p:sldId id="300" r:id="rId4"/>
    <p:sldId id="301" r:id="rId5"/>
    <p:sldId id="302" r:id="rId6"/>
    <p:sldId id="303" r:id="rId7"/>
    <p:sldId id="304" r:id="rId8"/>
    <p:sldId id="322" r:id="rId9"/>
    <p:sldId id="305" r:id="rId10"/>
    <p:sldId id="306" r:id="rId11"/>
    <p:sldId id="307" r:id="rId12"/>
    <p:sldId id="308" r:id="rId13"/>
    <p:sldId id="26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2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a:t>
            </a:r>
            <a:r>
              <a:rPr lang="en-US" dirty="0"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20 Things Great Leaders Know and Do</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12"/>
            </a:pPr>
            <a:r>
              <a:rPr lang="en-US" dirty="0" smtClean="0"/>
              <a:t>Know how to delegate.  Give up control but not responsibility for the results.  After three things:</a:t>
            </a:r>
          </a:p>
          <a:p>
            <a:pPr marL="1161288" lvl="2" indent="-457200">
              <a:buFont typeface="+mj-lt"/>
              <a:buAutoNum type="alphaLcParenR"/>
            </a:pPr>
            <a:r>
              <a:rPr lang="en-US" dirty="0" smtClean="0"/>
              <a:t>What needs to be done?</a:t>
            </a:r>
          </a:p>
          <a:p>
            <a:pPr marL="1161288" lvl="2" indent="-457200">
              <a:buFont typeface="+mj-lt"/>
              <a:buAutoNum type="alphaLcParenR"/>
            </a:pPr>
            <a:r>
              <a:rPr lang="en-US" dirty="0" smtClean="0"/>
              <a:t>What people want to do?</a:t>
            </a:r>
          </a:p>
          <a:p>
            <a:pPr marL="1161288" lvl="2" indent="-457200">
              <a:buFont typeface="+mj-lt"/>
              <a:buAutoNum type="alphaLcParenR"/>
            </a:pPr>
            <a:r>
              <a:rPr lang="en-US" dirty="0" smtClean="0"/>
              <a:t>What people are competent in doing?</a:t>
            </a:r>
          </a:p>
          <a:p>
            <a:pPr marL="925830" lvl="1" indent="-514350">
              <a:buFont typeface="+mj-lt"/>
              <a:buAutoNum type="arabicPeriod" startAt="13"/>
            </a:pPr>
            <a:r>
              <a:rPr lang="en-US" dirty="0" smtClean="0"/>
              <a:t>Two choices of leadership style: Ace or Cop.  Ace leaders acknowledge, create and empower.  Cop leaders control, order and predict</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14"/>
            </a:pPr>
            <a:r>
              <a:rPr lang="en-US" dirty="0" smtClean="0"/>
              <a:t>Measured through crisis.  Tested during a crisis, challenge, or transition.</a:t>
            </a:r>
          </a:p>
          <a:p>
            <a:pPr marL="925830" lvl="1" indent="-514350">
              <a:buFont typeface="+mj-lt"/>
              <a:buAutoNum type="arabicPeriod" startAt="14"/>
            </a:pPr>
            <a:r>
              <a:rPr lang="en-US" dirty="0" smtClean="0"/>
              <a:t>Keep their eyes on present reality and what a win will look like.</a:t>
            </a:r>
          </a:p>
          <a:p>
            <a:pPr marL="925830" lvl="1" indent="-514350">
              <a:buFont typeface="+mj-lt"/>
              <a:buAutoNum type="arabicPeriod" startAt="14"/>
            </a:pPr>
            <a:r>
              <a:rPr lang="en-US" dirty="0" smtClean="0"/>
              <a:t>Know what to do with mistakes.  There are treasures there to learn from their mistakes.  How you handle mistakes speaks volumes about your character.</a:t>
            </a:r>
          </a:p>
          <a:p>
            <a:pPr marL="925830" lvl="1" indent="-514350">
              <a:buFont typeface="+mj-lt"/>
              <a:buAutoNum type="arabicPeriod" startAt="14"/>
            </a:pPr>
            <a:r>
              <a:rPr lang="en-US" dirty="0" smtClean="0"/>
              <a:t>Take the blame.  Followers aren’t looking for perfect leaders; they are looking for honest leaders.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18"/>
            </a:pPr>
            <a:r>
              <a:rPr lang="en-US" dirty="0" smtClean="0"/>
              <a:t>Don’t burn out or rust out.  Make provisions for both.  Look for leaders, not just followers.  Don’t just look for people to process church work, develop leaders.  Equip people for the ministry, not just church work.</a:t>
            </a:r>
          </a:p>
          <a:p>
            <a:pPr marL="925830" lvl="1" indent="-514350">
              <a:buFont typeface="+mj-lt"/>
              <a:buAutoNum type="arabicPeriod" startAt="18"/>
            </a:pPr>
            <a:r>
              <a:rPr lang="en-US" dirty="0" smtClean="0"/>
              <a:t>Be intelligent</a:t>
            </a:r>
            <a:r>
              <a:rPr lang="en-US" dirty="0" smtClean="0"/>
              <a:t>, but not ambitious.</a:t>
            </a:r>
          </a:p>
          <a:p>
            <a:pPr marL="925830" lvl="1" indent="-514350">
              <a:buFont typeface="+mj-lt"/>
              <a:buAutoNum type="arabicPeriod" startAt="18"/>
            </a:pPr>
            <a:r>
              <a:rPr lang="en-US" dirty="0" smtClean="0"/>
              <a:t>Leaders are lifelong </a:t>
            </a:r>
            <a:r>
              <a:rPr lang="en-US" dirty="0" smtClean="0"/>
              <a:t>learners—constantly improving </a:t>
            </a:r>
            <a:r>
              <a:rPr lang="en-US" dirty="0" smtClean="0"/>
              <a:t>relationships</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endParaRPr lang="en-US" dirty="0" smtClean="0"/>
          </a:p>
          <a:p>
            <a:pPr lvl="2"/>
            <a:r>
              <a:rPr lang="en-US" dirty="0" smtClean="0"/>
              <a:t>Coaching </a:t>
            </a:r>
            <a:r>
              <a:rPr lang="en-US" dirty="0" smtClean="0"/>
              <a:t>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a:t>
            </a:r>
            <a:r>
              <a:rPr lang="en-US" dirty="0" smtClean="0"/>
              <a:t>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r>
              <a:rPr lang="en-US" dirty="0" smtClean="0"/>
              <a:t>Who are you and what are you doing here</a:t>
            </a:r>
            <a:r>
              <a:rPr lang="en-US" dirty="0" smtClean="0"/>
              <a:t>?</a:t>
            </a:r>
          </a:p>
          <a:p>
            <a:pPr marL="925830" lvl="1" indent="-514350">
              <a:buFont typeface="+mj-lt"/>
              <a:buAutoNum type="arabicPeriod"/>
            </a:pPr>
            <a:r>
              <a:rPr lang="en-US" dirty="0" smtClean="0"/>
              <a:t>Great leaders must know themselves better than those they lead.  Great leaders ask: “who are you?”  “Whose are you?”  “What are you doing here?”  That’s your mission.  “What do you want to be?”  That’s your vision.  “Where are you taking your followers?”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2"/>
            </a:pPr>
            <a:r>
              <a:rPr lang="en-US" dirty="0" smtClean="0"/>
              <a:t>Leadership is about people.  Improving life for everyone.  On a scale of 1 to 5, where do you stand?</a:t>
            </a:r>
          </a:p>
          <a:p>
            <a:pPr marL="1161288" lvl="2" indent="-457200">
              <a:buFont typeface="+mj-lt"/>
              <a:buAutoNum type="alphaLcParenR"/>
            </a:pPr>
            <a:r>
              <a:rPr lang="en-US" dirty="0" smtClean="0"/>
              <a:t>Ambition and passion.</a:t>
            </a:r>
          </a:p>
          <a:p>
            <a:pPr marL="1161288" lvl="2" indent="-457200">
              <a:buFont typeface="+mj-lt"/>
              <a:buAutoNum type="alphaLcParenR"/>
            </a:pPr>
            <a:r>
              <a:rPr lang="en-US" dirty="0" smtClean="0"/>
              <a:t>Expertise</a:t>
            </a:r>
          </a:p>
          <a:p>
            <a:pPr marL="1161288" lvl="2" indent="-457200">
              <a:buFont typeface="+mj-lt"/>
              <a:buAutoNum type="alphaLcParenR"/>
            </a:pPr>
            <a:r>
              <a:rPr lang="en-US" dirty="0" smtClean="0"/>
              <a:t>Integrity</a:t>
            </a:r>
          </a:p>
          <a:p>
            <a:pPr marL="1161288" lvl="2" indent="-457200">
              <a:buFont typeface="+mj-lt"/>
              <a:buAutoNum type="alphaLcParenR"/>
            </a:pPr>
            <a:r>
              <a:rPr lang="en-US" dirty="0" smtClean="0"/>
              <a:t>Vision</a:t>
            </a:r>
          </a:p>
          <a:p>
            <a:pPr marL="1161288" lvl="2" indent="-457200">
              <a:buFont typeface="+mj-lt"/>
              <a:buAutoNum type="alphaLcParenR"/>
            </a:pPr>
            <a:r>
              <a:rPr lang="en-US" dirty="0" smtClean="0"/>
              <a:t>Purpose</a:t>
            </a:r>
          </a:p>
          <a:p>
            <a:pPr marL="1161288" lvl="2" indent="-457200">
              <a:buFont typeface="+mj-lt"/>
              <a:buAutoNum type="alphaLcParenR"/>
            </a:pPr>
            <a:r>
              <a:rPr lang="en-US" dirty="0" smtClean="0"/>
              <a:t>Effectiveness</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Leadership starts with character.  Do </a:t>
            </a:r>
            <a:r>
              <a:rPr lang="en-US" dirty="0" smtClean="0"/>
              <a:t>your </a:t>
            </a:r>
            <a:r>
              <a:rPr lang="en-US" dirty="0" smtClean="0"/>
              <a:t>actions align with your values?  Many leaders have fallen because of destructive ambition.</a:t>
            </a:r>
          </a:p>
          <a:p>
            <a:pPr marL="925830" lvl="1" indent="-514350">
              <a:buFont typeface="+mj-lt"/>
              <a:buAutoNum type="arabicPeriod" startAt="3"/>
            </a:pPr>
            <a:r>
              <a:rPr lang="en-US" dirty="0" smtClean="0"/>
              <a:t>Leadership is a balancing act.  Find balance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fontScale="92500" lnSpcReduction="20000"/>
          </a:bodyPr>
          <a:lstStyle/>
          <a:p>
            <a:pPr marL="925830" lvl="1" indent="-514350">
              <a:buFont typeface="+mj-lt"/>
              <a:buAutoNum type="arabicPeriod" startAt="5"/>
            </a:pPr>
            <a:r>
              <a:rPr lang="en-US" dirty="0" smtClean="0"/>
              <a:t>Find a great leader or coach.  A true leader is not threatened by a difference of opinion, they welcome it.  True or false:</a:t>
            </a:r>
          </a:p>
          <a:p>
            <a:pPr marL="1191006" lvl="2" indent="-514350">
              <a:buFont typeface="+mj-lt"/>
              <a:buAutoNum type="alphaLcParenR"/>
            </a:pPr>
            <a:r>
              <a:rPr lang="en-US" dirty="0" smtClean="0"/>
              <a:t>I am confident of my ability to offer constructive feedback.</a:t>
            </a:r>
          </a:p>
          <a:p>
            <a:pPr marL="1191006" lvl="2" indent="-514350">
              <a:buFont typeface="+mj-lt"/>
              <a:buAutoNum type="alphaLcParenR"/>
            </a:pPr>
            <a:r>
              <a:rPr lang="en-US" dirty="0" smtClean="0"/>
              <a:t>I consistently focus on other’s plans and advantages and not just its flaws.</a:t>
            </a:r>
          </a:p>
          <a:p>
            <a:pPr marL="1191006" lvl="2" indent="-514350">
              <a:buFont typeface="+mj-lt"/>
              <a:buAutoNum type="alphaLcParenR"/>
            </a:pPr>
            <a:r>
              <a:rPr lang="en-US" dirty="0" smtClean="0"/>
              <a:t>I am confident of my willingness to accept appropriate feedback.</a:t>
            </a:r>
          </a:p>
          <a:p>
            <a:pPr marL="1191006" lvl="2" indent="-514350">
              <a:buFont typeface="+mj-lt"/>
              <a:buAutoNum type="alphaLcParenR"/>
            </a:pPr>
            <a:r>
              <a:rPr lang="en-US" dirty="0" smtClean="0"/>
              <a:t>I consistently accept feedback and criticism graciously and gratefully.</a:t>
            </a:r>
          </a:p>
          <a:p>
            <a:pPr marL="1191006" lvl="2" indent="-514350">
              <a:buFont typeface="+mj-lt"/>
              <a:buAutoNum type="alphaLcParenR"/>
            </a:pPr>
            <a:r>
              <a:rPr lang="en-US" dirty="0" smtClean="0"/>
              <a:t>I currently have one person in my life with whom I give reflective feedback.  What are the dangers in giving reflective feedback</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6"/>
            </a:pPr>
            <a:r>
              <a:rPr lang="en-US" dirty="0" smtClean="0"/>
              <a:t>Understand that without a vision, “what’s the point?”  It must be written down.  You must believe in what you are doing with all your heart.</a:t>
            </a:r>
          </a:p>
          <a:p>
            <a:pPr marL="925830" lvl="1" indent="-514350">
              <a:buFont typeface="+mj-lt"/>
              <a:buAutoNum type="arabicPeriod" startAt="6"/>
            </a:pPr>
            <a:r>
              <a:rPr lang="en-US" dirty="0" smtClean="0"/>
              <a:t>It’s about results, not just activity.  You can measure discipleship.  Ministry is a team sport.  What are your short-term goals?  Have specific ways of measuring your progress to meet your goals.  Celebrate small wins as well as big wins.  Remove obstacles—financial, people, organizational</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8"/>
            </a:pPr>
            <a:r>
              <a:rPr lang="en-US" dirty="0" smtClean="0"/>
              <a:t>Pursue improvement. What do you need to learn to improve professionally?  What are you doing to improve your leadership skills?  How will you implement this new skill?  What areas do you need to improve in your personal life</a:t>
            </a:r>
            <a:r>
              <a:rPr lang="en-US" dirty="0" smtClean="0"/>
              <a:t>?</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9"/>
            </a:pPr>
            <a:r>
              <a:rPr lang="en-US" dirty="0" smtClean="0"/>
              <a:t>Strive </a:t>
            </a:r>
            <a:r>
              <a:rPr lang="en-US" dirty="0" smtClean="0"/>
              <a:t>to earn trust.  Trust is the glue that keeps it all together.  It must go in all directions.  We move forward on the speed of trust.  There are four C’s of trust:</a:t>
            </a:r>
          </a:p>
          <a:p>
            <a:pPr marL="1161288" lvl="2" indent="-457200">
              <a:buFont typeface="+mj-lt"/>
              <a:buAutoNum type="alphaLcParenR"/>
            </a:pPr>
            <a:r>
              <a:rPr lang="en-US" dirty="0" smtClean="0"/>
              <a:t>Competence</a:t>
            </a:r>
          </a:p>
          <a:p>
            <a:pPr marL="1161288" lvl="2" indent="-457200">
              <a:buFont typeface="+mj-lt"/>
              <a:buAutoNum type="alphaLcParenR"/>
            </a:pPr>
            <a:r>
              <a:rPr lang="en-US" dirty="0" smtClean="0"/>
              <a:t>Congruity – agreement and alignment</a:t>
            </a:r>
          </a:p>
          <a:p>
            <a:pPr marL="1161288" lvl="2" indent="-457200">
              <a:buFont typeface="+mj-lt"/>
              <a:buAutoNum type="alphaLcParenR"/>
            </a:pPr>
            <a:r>
              <a:rPr lang="en-US" dirty="0" smtClean="0"/>
              <a:t>Caring – people don’t care how much you know until they know how much you care.</a:t>
            </a:r>
          </a:p>
          <a:p>
            <a:pPr marL="1161288" lvl="2" indent="-457200">
              <a:buFont typeface="+mj-lt"/>
              <a:buAutoNum type="alphaLcParenR"/>
            </a:pPr>
            <a:r>
              <a:rPr lang="en-US" dirty="0" smtClean="0"/>
              <a:t>Consistency</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 Things Great Leaders Know and Do</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10"/>
            </a:pPr>
            <a:r>
              <a:rPr lang="en-US" dirty="0" smtClean="0"/>
              <a:t>Know how to listen.  What kind of listener are you?</a:t>
            </a:r>
          </a:p>
          <a:p>
            <a:pPr marL="925830" lvl="1" indent="-514350">
              <a:buFont typeface="+mj-lt"/>
              <a:buAutoNum type="arabicPeriod" startAt="10"/>
            </a:pPr>
            <a:r>
              <a:rPr lang="en-US" dirty="0" smtClean="0"/>
              <a:t>Encourage development—discipleship.  People and teams need to feel significant.  Be hopeful and optimistic</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1553</TotalTime>
  <Words>747</Words>
  <Application>Microsoft Office PowerPoint</Application>
  <PresentationFormat>On-screen Show (4:3)</PresentationFormat>
  <Paragraphs>61</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Urban</vt:lpstr>
      <vt:lpstr>COACHING 4 MINISTERS PRESENTS</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20 Things Great Leaders Know and Do</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23</cp:revision>
  <dcterms:created xsi:type="dcterms:W3CDTF">2015-03-08T21:37:46Z</dcterms:created>
  <dcterms:modified xsi:type="dcterms:W3CDTF">2015-03-09T23:30:55Z</dcterms:modified>
</cp:coreProperties>
</file>