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0" r:id="rId3"/>
    <p:sldId id="259" r:id="rId4"/>
    <p:sldId id="261" r:id="rId5"/>
    <p:sldId id="262" r:id="rId6"/>
    <p:sldId id="263" r:id="rId7"/>
    <p:sldId id="264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8A4921B-08E2-490E-B26E-6C4701621126}" type="datetimeFigureOut">
              <a:rPr lang="en-US" smtClean="0"/>
              <a:t>3/8/2015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876FCF3-9C23-405D-B816-BE03D71465B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401888"/>
            <a:ext cx="8458200" cy="1470025"/>
          </a:xfrm>
        </p:spPr>
        <p:txBody>
          <a:bodyPr/>
          <a:lstStyle/>
          <a:p>
            <a:r>
              <a:rPr lang="en-US" smtClean="0"/>
              <a:t>COACHING4MINISTERS PRESENTS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900488"/>
            <a:ext cx="4953000" cy="1752600"/>
          </a:xfrm>
        </p:spPr>
        <p:txBody>
          <a:bodyPr>
            <a:normAutofit/>
          </a:bodyPr>
          <a:lstStyle/>
          <a:p>
            <a:pPr marL="63500"/>
            <a:r>
              <a:rPr lang="en-US" dirty="0" smtClean="0">
                <a:solidFill>
                  <a:schemeClr val="hlink"/>
                </a:solidFill>
              </a:rPr>
              <a:t>Be a Leader that Makes a Difference</a:t>
            </a:r>
            <a:endParaRPr lang="en-US" dirty="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 a Leader Who Makes a Difference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Five fundamentals </a:t>
            </a:r>
            <a:r>
              <a:rPr lang="en-US" dirty="0" smtClean="0"/>
              <a:t>of exemplary </a:t>
            </a:r>
            <a:r>
              <a:rPr lang="en-US" dirty="0" smtClean="0"/>
              <a:t>leadership: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Always challenging the process—to innovate and improve—to take risk.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Constantly sharing the vision—inspire others to follow them—enlist others.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Empower others to act—not lone rangers.  Develop teams.  Enable others.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Model the way—set the example.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Be a great encourager—celebrate accomplishments.  Don’t abuse their gifts, or be only focused on the target.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 a Leader Who Makes a Difference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heart of leadership is the last one.  </a:t>
            </a:r>
            <a:endParaRPr lang="en-US" dirty="0" smtClean="0"/>
          </a:p>
          <a:p>
            <a:r>
              <a:rPr lang="en-US" dirty="0" smtClean="0"/>
              <a:t>You </a:t>
            </a:r>
            <a:r>
              <a:rPr lang="en-US" dirty="0" smtClean="0"/>
              <a:t>must believe that your purpose for being is to enlarge the lives of those around you.  </a:t>
            </a:r>
            <a:endParaRPr lang="en-US" dirty="0" smtClean="0"/>
          </a:p>
          <a:p>
            <a:r>
              <a:rPr lang="en-US" dirty="0" smtClean="0"/>
              <a:t>Set </a:t>
            </a:r>
            <a:r>
              <a:rPr lang="en-US" dirty="0" smtClean="0"/>
              <a:t>the pace for the pack. 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greatest contribution is to be an encourager.  </a:t>
            </a:r>
            <a:endParaRPr lang="en-US" dirty="0" smtClean="0"/>
          </a:p>
          <a:p>
            <a:r>
              <a:rPr lang="en-US" dirty="0" smtClean="0"/>
              <a:t>All </a:t>
            </a:r>
            <a:r>
              <a:rPr lang="en-US" dirty="0" smtClean="0"/>
              <a:t>contribute, but none stand alone.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 a Leader Who Makes a Difference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How do you encourage people?  Here are seven ways</a:t>
            </a:r>
            <a:r>
              <a:rPr lang="en-US" dirty="0" smtClean="0"/>
              <a:t>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Set clear standards.  Make clear the goals and targets and expectations.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Expect the best—the spirit of excellence.  Mark 7:37 – “He did all things well.”  If you don’t expect the best, you won’t get the best.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Pay attention—affirm someone five times for every negative.  People don’t care what you think until they know how much you care.  Help people improve.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Personalize recognition for what is done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 a Leader Who Makes a Difference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25830" lvl="1" indent="-514350">
              <a:buFont typeface="+mj-lt"/>
              <a:buAutoNum type="arabicPeriod" startAt="5"/>
            </a:pPr>
            <a:r>
              <a:rPr lang="en-US" dirty="0" smtClean="0"/>
              <a:t>Tell the story—what we do and why we do it—in one hundred words or less.</a:t>
            </a:r>
          </a:p>
          <a:p>
            <a:pPr marL="925830" lvl="1" indent="-514350">
              <a:buFont typeface="+mj-lt"/>
              <a:buAutoNum type="arabicPeriod" startAt="5"/>
            </a:pPr>
            <a:r>
              <a:rPr lang="en-US" dirty="0" smtClean="0"/>
              <a:t>Celebrate together—all the victories.</a:t>
            </a:r>
          </a:p>
          <a:p>
            <a:pPr marL="925830" lvl="1" indent="-514350">
              <a:buFont typeface="+mj-lt"/>
              <a:buAutoNum type="arabicPeriod" startAt="5"/>
            </a:pPr>
            <a:r>
              <a:rPr lang="en-US" dirty="0" smtClean="0"/>
              <a:t>Set the example—practice what you </a:t>
            </a:r>
            <a:r>
              <a:rPr lang="en-US" dirty="0" smtClean="0"/>
              <a:t>preach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 a Leader Who Makes a Difference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Leaders create relationships. 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purpose needs to be served to be able to encourage them—they need to fit well.  </a:t>
            </a:r>
            <a:endParaRPr lang="en-US" dirty="0" smtClean="0"/>
          </a:p>
          <a:p>
            <a:r>
              <a:rPr lang="en-US" dirty="0" smtClean="0"/>
              <a:t>Provide </a:t>
            </a:r>
            <a:r>
              <a:rPr lang="en-US" dirty="0" smtClean="0"/>
              <a:t>with heart—not sentimentally—be creative.  </a:t>
            </a:r>
            <a:endParaRPr lang="en-US" dirty="0" smtClean="0"/>
          </a:p>
          <a:p>
            <a:r>
              <a:rPr lang="en-US" dirty="0" smtClean="0"/>
              <a:t>Encouragement </a:t>
            </a:r>
            <a:r>
              <a:rPr lang="en-US" dirty="0" smtClean="0"/>
              <a:t>is about being generous and charitable.  </a:t>
            </a:r>
            <a:r>
              <a:rPr lang="en-US" dirty="0" smtClean="0"/>
              <a:t>Be </a:t>
            </a:r>
            <a:r>
              <a:rPr lang="en-US" dirty="0" smtClean="0"/>
              <a:t>willing to say, “I really appreciate….”  Be a dealer in hope.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 a Leader Who Makes a Difference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Balance: </a:t>
            </a:r>
          </a:p>
          <a:p>
            <a:pPr lvl="1"/>
            <a:r>
              <a:rPr lang="en-US" dirty="0" smtClean="0"/>
              <a:t>toughness </a:t>
            </a:r>
            <a:r>
              <a:rPr lang="en-US" dirty="0" smtClean="0"/>
              <a:t>with </a:t>
            </a:r>
            <a:r>
              <a:rPr lang="en-US" dirty="0" smtClean="0"/>
              <a:t>tenderness</a:t>
            </a:r>
          </a:p>
          <a:p>
            <a:pPr lvl="1"/>
            <a:r>
              <a:rPr lang="en-US" dirty="0" smtClean="0"/>
              <a:t>guts </a:t>
            </a:r>
            <a:r>
              <a:rPr lang="en-US" dirty="0" smtClean="0"/>
              <a:t>and </a:t>
            </a:r>
            <a:r>
              <a:rPr lang="en-US" dirty="0" smtClean="0"/>
              <a:t>grace</a:t>
            </a:r>
          </a:p>
          <a:p>
            <a:pPr lvl="1"/>
            <a:r>
              <a:rPr lang="en-US" dirty="0" smtClean="0"/>
              <a:t>firmness </a:t>
            </a:r>
            <a:r>
              <a:rPr lang="en-US" dirty="0" smtClean="0"/>
              <a:t>and </a:t>
            </a:r>
            <a:r>
              <a:rPr lang="en-US" dirty="0" smtClean="0"/>
              <a:t>fairness</a:t>
            </a:r>
          </a:p>
          <a:p>
            <a:pPr lvl="1"/>
            <a:r>
              <a:rPr lang="en-US" dirty="0" smtClean="0"/>
              <a:t>passion </a:t>
            </a:r>
            <a:r>
              <a:rPr lang="en-US" dirty="0" smtClean="0"/>
              <a:t>and compassion.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more information and other leadership development opportunities and products, </a:t>
            </a:r>
            <a:br>
              <a:rPr lang="en-US" dirty="0" smtClean="0"/>
            </a:br>
            <a:r>
              <a:rPr lang="en-US" dirty="0" smtClean="0"/>
              <a:t>please contact:</a:t>
            </a:r>
            <a:endParaRPr lang="en-US" dirty="0" smtClean="0"/>
          </a:p>
          <a:p>
            <a:pPr lvl="2"/>
            <a:r>
              <a:rPr lang="en-US" dirty="0" smtClean="0"/>
              <a:t>Coaching </a:t>
            </a:r>
            <a:r>
              <a:rPr lang="en-US" dirty="0" smtClean="0"/>
              <a:t>4 Ministers</a:t>
            </a:r>
          </a:p>
          <a:p>
            <a:pPr lvl="2"/>
            <a:r>
              <a:rPr lang="en-US" dirty="0" smtClean="0"/>
              <a:t>PO Box 6086</a:t>
            </a:r>
          </a:p>
          <a:p>
            <a:pPr lvl="2"/>
            <a:r>
              <a:rPr lang="en-US" dirty="0" smtClean="0"/>
              <a:t>Elgin IL  60121</a:t>
            </a:r>
          </a:p>
          <a:p>
            <a:pPr lvl="2"/>
            <a:r>
              <a:rPr lang="en-US" dirty="0" smtClean="0"/>
              <a:t>www.coaching4minsiters.com </a:t>
            </a:r>
          </a:p>
          <a:p>
            <a:pPr lvl="2"/>
            <a:r>
              <a:rPr lang="en-US" dirty="0" smtClean="0"/>
              <a:t> 847-417-8234	</a:t>
            </a:r>
          </a:p>
          <a:p>
            <a:r>
              <a:rPr lang="en-US" dirty="0" smtClean="0"/>
              <a:t>David </a:t>
            </a:r>
            <a:r>
              <a:rPr lang="en-US" dirty="0" smtClean="0"/>
              <a:t>P. Robinson, Founder/President</a:t>
            </a:r>
          </a:p>
          <a:p>
            <a:endParaRPr lang="en-US" dirty="0"/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304800" y="381000"/>
            <a:ext cx="502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800" i="1" dirty="0">
                <a:latin typeface="Times New Roman" pitchFamily="18" charset="0"/>
                <a:ea typeface="MS Mincho" pitchFamily="49" charset="-128"/>
              </a:rPr>
              <a:t> </a:t>
            </a:r>
            <a:r>
              <a:rPr lang="en-US" altLang="ja-JP" sz="2800" b="1" i="1" dirty="0">
                <a:solidFill>
                  <a:srgbClr val="002060"/>
                </a:solidFill>
                <a:latin typeface="Arial Narrow" pitchFamily="34" charset="0"/>
                <a:ea typeface="MS Mincho" pitchFamily="49" charset="-128"/>
                <a:cs typeface="Times New Roman" pitchFamily="18" charset="0"/>
              </a:rPr>
              <a:t>“Your Mission </a:t>
            </a:r>
            <a:r>
              <a:rPr lang="en-US" altLang="ja-JP" sz="2800" b="1" i="1" dirty="0" smtClean="0">
                <a:solidFill>
                  <a:srgbClr val="002060"/>
                </a:solidFill>
                <a:latin typeface="Arial Narrow" pitchFamily="34" charset="0"/>
                <a:ea typeface="MS Mincho" pitchFamily="49" charset="-128"/>
                <a:cs typeface="Times New Roman" pitchFamily="18" charset="0"/>
              </a:rPr>
              <a:t>Is Our Motivation”</a:t>
            </a:r>
            <a:endParaRPr lang="en-US" altLang="ja-JP" sz="2800" dirty="0">
              <a:solidFill>
                <a:srgbClr val="002060"/>
              </a:solidFill>
              <a:latin typeface="Arial" pitchFamily="34" charset="0"/>
              <a:ea typeface="MS PGothic" pitchFamily="34" charset="-128"/>
            </a:endParaRPr>
          </a:p>
        </p:txBody>
      </p:sp>
      <p:pic>
        <p:nvPicPr>
          <p:cNvPr id="6" name="Picture 17" descr="C4M Logo 12-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1066800"/>
            <a:ext cx="9032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Coaching 4 Ministers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27</TotalTime>
  <Words>370</Words>
  <Application>Microsoft Office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Urban</vt:lpstr>
      <vt:lpstr>COACHING4MINISTERS PRESENTS</vt:lpstr>
      <vt:lpstr>Be a Leader Who Makes a Difference</vt:lpstr>
      <vt:lpstr>Be a Leader Who Makes a Difference</vt:lpstr>
      <vt:lpstr>Be a Leader Who Makes a Difference</vt:lpstr>
      <vt:lpstr>Be a Leader Who Makes a Difference</vt:lpstr>
      <vt:lpstr>Be a Leader Who Makes a Difference</vt:lpstr>
      <vt:lpstr>Be a Leader Who Makes a Difference</vt:lpstr>
      <vt:lpstr>Coaching 4 Ministers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COACHING4MINISTERS PRESENTS</dc:title>
  <dc:creator>Randy Colver</dc:creator>
  <cp:lastModifiedBy>Randy Colver</cp:lastModifiedBy>
  <cp:revision>2</cp:revision>
  <dcterms:created xsi:type="dcterms:W3CDTF">2015-03-08T21:37:46Z</dcterms:created>
  <dcterms:modified xsi:type="dcterms:W3CDTF">2015-03-08T22:05:27Z</dcterms:modified>
</cp:coreProperties>
</file>