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26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90" autoAdjust="0"/>
    <p:restoredTop sz="94660"/>
  </p:normalViewPr>
  <p:slideViewPr>
    <p:cSldViewPr>
      <p:cViewPr varScale="1">
        <p:scale>
          <a:sx n="55" d="100"/>
          <a:sy n="55" d="100"/>
        </p:scale>
        <p:origin x="-3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3/11/2015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3/11/2015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3/11/2015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3/11/2015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3/11/2015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3/11/2015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3/11/2015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Leadership Threes</a:t>
            </a:r>
            <a:endParaRPr lang="en-US" dirty="0" smtClean="0">
              <a:solidFill>
                <a:schemeClr val="hlink"/>
              </a:solidFill>
            </a:endParaRP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lnSpcReduction="10000"/>
          </a:bodyPr>
          <a:lstStyle/>
          <a:p>
            <a:r>
              <a:rPr lang="en-US" dirty="0" smtClean="0"/>
              <a:t>Here are three skills </a:t>
            </a:r>
            <a:r>
              <a:rPr lang="en-US" dirty="0" smtClean="0"/>
              <a:t>every leader must </a:t>
            </a:r>
            <a:r>
              <a:rPr lang="en-US" dirty="0" smtClean="0"/>
              <a:t>possess:</a:t>
            </a:r>
          </a:p>
          <a:p>
            <a:pPr marL="925830" lvl="1" indent="-514350">
              <a:buFont typeface="+mj-lt"/>
              <a:buAutoNum type="arabicPeriod"/>
            </a:pPr>
            <a:r>
              <a:rPr lang="en-US" dirty="0" smtClean="0"/>
              <a:t>Personal </a:t>
            </a:r>
            <a:r>
              <a:rPr lang="en-US" dirty="0" smtClean="0"/>
              <a:t>leadership skills</a:t>
            </a:r>
            <a:r>
              <a:rPr lang="en-US" dirty="0" smtClean="0"/>
              <a:t>.  </a:t>
            </a:r>
          </a:p>
          <a:p>
            <a:pPr marL="1161288" lvl="2" indent="-457200">
              <a:buFont typeface="+mj-lt"/>
              <a:buAutoNum type="alphaLcParenR"/>
            </a:pPr>
            <a:r>
              <a:rPr lang="en-US" dirty="0" smtClean="0"/>
              <a:t>Your character and integrity must be without compromise.  There will always be areas of </a:t>
            </a:r>
            <a:r>
              <a:rPr lang="en-US" dirty="0" smtClean="0"/>
              <a:t>compromise to challenge you.  </a:t>
            </a:r>
            <a:endParaRPr lang="en-US" dirty="0" smtClean="0"/>
          </a:p>
          <a:p>
            <a:pPr marL="1161288" lvl="2" indent="-457200">
              <a:buFont typeface="+mj-lt"/>
              <a:buAutoNum type="alphaLcParenR"/>
            </a:pPr>
            <a:r>
              <a:rPr lang="en-US" dirty="0" smtClean="0"/>
              <a:t>Have a great </a:t>
            </a:r>
            <a:r>
              <a:rPr lang="en-US" dirty="0" smtClean="0"/>
              <a:t>listening ability.</a:t>
            </a:r>
          </a:p>
          <a:p>
            <a:pPr marL="1161288" lvl="2" indent="-457200">
              <a:buFont typeface="+mj-lt"/>
              <a:buAutoNum type="alphaLcParenR"/>
            </a:pPr>
            <a:r>
              <a:rPr lang="en-US" dirty="0" smtClean="0"/>
              <a:t>Create and maintain a constructive </a:t>
            </a:r>
            <a:r>
              <a:rPr lang="en-US" dirty="0" smtClean="0"/>
              <a:t>dialogue</a:t>
            </a:r>
          </a:p>
          <a:p>
            <a:pPr marL="1161288" lvl="2" indent="-457200">
              <a:buFont typeface="+mj-lt"/>
              <a:buAutoNum type="alphaLcParenR"/>
            </a:pPr>
            <a:r>
              <a:rPr lang="en-US" dirty="0" smtClean="0"/>
              <a:t>Know the difference between arrogance an compromise.</a:t>
            </a:r>
          </a:p>
          <a:p>
            <a:pPr marL="1161288" lvl="2" indent="-457200">
              <a:buFont typeface="+mj-lt"/>
              <a:buAutoNum type="alphaLcParenR"/>
            </a:pPr>
            <a:r>
              <a:rPr lang="en-US" dirty="0" smtClean="0"/>
              <a:t>Understand cultural diversity.</a:t>
            </a:r>
          </a:p>
          <a:p>
            <a:pPr marL="1161288" lvl="2" indent="-457200">
              <a:buFont typeface="+mj-lt"/>
              <a:buAutoNum type="alphaLcParenR"/>
            </a:pPr>
            <a:r>
              <a:rPr lang="en-US" dirty="0" smtClean="0"/>
              <a:t>Understand, embrace, </a:t>
            </a:r>
            <a:r>
              <a:rPr lang="en-US" dirty="0" smtClean="0"/>
              <a:t>and lead </a:t>
            </a:r>
            <a:r>
              <a:rPr lang="en-US" dirty="0" smtClean="0"/>
              <a:t>into change.</a:t>
            </a:r>
          </a:p>
          <a:p>
            <a:pPr lvl="2"/>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2"/>
            </a:pPr>
            <a:r>
              <a:rPr lang="en-US" dirty="0" smtClean="0"/>
              <a:t>Team building skills.</a:t>
            </a:r>
          </a:p>
          <a:p>
            <a:pPr marL="1161288" lvl="2" indent="-457200">
              <a:buFont typeface="+mj-lt"/>
              <a:buAutoNum type="alphaLcParenR"/>
            </a:pPr>
            <a:r>
              <a:rPr lang="en-US" dirty="0" smtClean="0"/>
              <a:t>Create a shared vision.</a:t>
            </a:r>
          </a:p>
          <a:p>
            <a:pPr marL="1161288" lvl="2" indent="-457200">
              <a:buFont typeface="+mj-lt"/>
              <a:buAutoNum type="alphaLcParenR"/>
            </a:pPr>
            <a:r>
              <a:rPr lang="en-US" dirty="0" smtClean="0"/>
              <a:t>Communicate mission, vision, values and strategy.</a:t>
            </a:r>
          </a:p>
          <a:p>
            <a:pPr marL="1161288" lvl="2" indent="-457200">
              <a:buFont typeface="+mj-lt"/>
              <a:buAutoNum type="alphaLcParenR"/>
            </a:pPr>
            <a:r>
              <a:rPr lang="en-US" dirty="0" smtClean="0"/>
              <a:t>Build effective partnerships and alliances in the ministry and around the world.</a:t>
            </a:r>
          </a:p>
          <a:p>
            <a:pPr marL="1161288" lvl="2" indent="-457200">
              <a:buFont typeface="+mj-lt"/>
              <a:buAutoNum type="alphaLcParenR"/>
            </a:pPr>
            <a:r>
              <a:rPr lang="en-US" dirty="0" smtClean="0"/>
              <a:t>Be able to influence ministry impact and final results.  Don’t be a solo leader.</a:t>
            </a:r>
          </a:p>
          <a:p>
            <a:pPr marL="1161288" lvl="2" indent="-457200">
              <a:buFont typeface="+mj-lt"/>
              <a:buAutoNum type="alphaLcParenR"/>
            </a:pPr>
            <a:r>
              <a:rPr lang="en-US" dirty="0" smtClean="0"/>
              <a:t>Avoid micromanaging at all costs.  Let the team do the work.</a:t>
            </a:r>
          </a:p>
          <a:p>
            <a:pPr marL="1161288" lvl="2" indent="-457200">
              <a:buFont typeface="+mj-lt"/>
              <a:buAutoNum type="alphaLcParenR"/>
            </a:pPr>
            <a:r>
              <a:rPr lang="en-US" dirty="0" smtClean="0"/>
              <a:t>Develop and deploy quality team players—first team players, then team leaders.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Give strategic leadership to the team.  </a:t>
            </a:r>
          </a:p>
          <a:p>
            <a:pPr marL="1161288" lvl="2" indent="-457200">
              <a:buFont typeface="+mj-lt"/>
              <a:buAutoNum type="alphaLcParenR"/>
            </a:pPr>
            <a:r>
              <a:rPr lang="en-US" dirty="0" smtClean="0"/>
              <a:t>Be forward thinking.  Prepare for as much as possible; plan based on what you know.</a:t>
            </a:r>
          </a:p>
          <a:p>
            <a:pPr marL="1161288" lvl="2" indent="-457200">
              <a:buFont typeface="+mj-lt"/>
              <a:buAutoNum type="alphaLcParenR"/>
            </a:pPr>
            <a:r>
              <a:rPr lang="en-US" dirty="0" smtClean="0"/>
              <a:t>Have a global view.  Balance today’s challenges with tomorrow’s opportunities.</a:t>
            </a:r>
          </a:p>
          <a:p>
            <a:pPr marL="1161288" lvl="2" indent="-457200">
              <a:buFont typeface="+mj-lt"/>
              <a:buAutoNum type="alphaLcParenR"/>
            </a:pPr>
            <a:r>
              <a:rPr lang="en-US" dirty="0" smtClean="0"/>
              <a:t>Use emerging technologies.</a:t>
            </a:r>
          </a:p>
          <a:p>
            <a:pPr marL="1161288" lvl="2" indent="-457200">
              <a:buFont typeface="+mj-lt"/>
              <a:buAutoNum type="alphaLcParenR"/>
            </a:pPr>
            <a:r>
              <a:rPr lang="en-US" dirty="0" smtClean="0"/>
              <a:t>Create value for every stakeholder</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a:bodyPr>
          <a:lstStyle/>
          <a:p>
            <a:r>
              <a:rPr lang="en-US" dirty="0" smtClean="0"/>
              <a:t>Here are three </a:t>
            </a:r>
            <a:r>
              <a:rPr lang="en-US" dirty="0" smtClean="0"/>
              <a:t>things great leaders must do for their team.  </a:t>
            </a:r>
            <a:r>
              <a:rPr lang="en-US" dirty="0" smtClean="0"/>
              <a:t>(See Josh</a:t>
            </a:r>
            <a:r>
              <a:rPr lang="en-US" dirty="0" smtClean="0"/>
              <a:t>. </a:t>
            </a:r>
            <a:r>
              <a:rPr lang="en-US" dirty="0" smtClean="0"/>
              <a:t>1:9ff.)</a:t>
            </a:r>
          </a:p>
          <a:p>
            <a:pPr marL="925830" lvl="1" indent="-514350">
              <a:buFont typeface="+mj-lt"/>
              <a:buAutoNum type="arabicPeriod"/>
            </a:pPr>
            <a:r>
              <a:rPr lang="en-US" dirty="0" smtClean="0"/>
              <a:t>Be strong and courageous.  Significance expands and shrinks in proportion to the risks.  </a:t>
            </a:r>
          </a:p>
          <a:p>
            <a:pPr marL="1161288" lvl="2" indent="-457200">
              <a:buFont typeface="+mj-lt"/>
              <a:buAutoNum type="alphaLcParenR"/>
            </a:pPr>
            <a:r>
              <a:rPr lang="en-US" dirty="0" smtClean="0"/>
              <a:t>Leaders are always out front and ahead.  Leaders believe in the mission.</a:t>
            </a:r>
          </a:p>
          <a:p>
            <a:pPr marL="1161288" lvl="2" indent="-457200">
              <a:buFont typeface="+mj-lt"/>
              <a:buAutoNum type="alphaLcParenR"/>
            </a:pPr>
            <a:r>
              <a:rPr lang="en-US" dirty="0" smtClean="0"/>
              <a:t>Understand expectation management.</a:t>
            </a:r>
          </a:p>
          <a:p>
            <a:pPr marL="925830" lvl="1" indent="-514350">
              <a:buFont typeface="+mj-lt"/>
              <a:buAutoNum type="arabicPeriod"/>
            </a:pPr>
            <a:r>
              <a:rPr lang="en-US" dirty="0" smtClean="0"/>
              <a:t>Cross over ahead of the team.  Leaders always go ahead first</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Put the team first.  Help your brothers until they have taken possession of the land.  The team effort should cause the team to be successful.  You will be remembered for two things: the problems you solve and the problems you create.  Sometimes we get caught up in programs that don’t have any real kingdom value.  Your worth is determined by the value you bring to the mission.</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Here are three </a:t>
            </a:r>
            <a:r>
              <a:rPr lang="en-US" dirty="0" smtClean="0"/>
              <a:t>things great leaders will not </a:t>
            </a:r>
            <a:r>
              <a:rPr lang="en-US" dirty="0" smtClean="0"/>
              <a:t>compromise:</a:t>
            </a:r>
            <a:endParaRPr lang="en-US" dirty="0" smtClean="0"/>
          </a:p>
          <a:p>
            <a:pPr marL="925830" lvl="1" indent="-514350">
              <a:buFont typeface="+mj-lt"/>
              <a:buAutoNum type="arabicPeriod"/>
            </a:pPr>
            <a:r>
              <a:rPr lang="en-US" dirty="0" smtClean="0"/>
              <a:t>Maintaining the balance between fulfilling the vision and developing team leaders and managing the details.  Leaders don’t keep the vision at the expense of people.</a:t>
            </a:r>
          </a:p>
          <a:p>
            <a:pPr marL="925830" lvl="1" indent="-514350">
              <a:buFont typeface="+mj-lt"/>
              <a:buAutoNum type="arabicPeriod"/>
            </a:pPr>
            <a:r>
              <a:rPr lang="en-US" dirty="0" smtClean="0"/>
              <a:t>A ministry, philosophy and culture of adequate and accurate shared information that is coupled with open and honest communication.  These leaders are deeply engaged with their team members. Leaders energize their team members around an agenda of no more than two to three, or four initiatives at one time.  You can only put as much water in a glass that it will hold</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Forging an emotionally resident shared purpose across the ministry with every partner.  We’re not working with robots, but real feelings</a:t>
            </a:r>
            <a:r>
              <a:rPr lang="en-US" dirty="0" smtClean="0"/>
              <a:t>.</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Leadership Threes</a:t>
            </a:r>
            <a:endParaRPr lang="en-US" dirty="0"/>
          </a:p>
        </p:txBody>
      </p:sp>
      <p:sp>
        <p:nvSpPr>
          <p:cNvPr id="3" name="Content Placeholder 2"/>
          <p:cNvSpPr>
            <a:spLocks noGrp="1"/>
          </p:cNvSpPr>
          <p:nvPr>
            <p:ph idx="1"/>
          </p:nvPr>
        </p:nvSpPr>
        <p:spPr/>
        <p:txBody>
          <a:bodyPr>
            <a:normAutofit/>
          </a:bodyPr>
          <a:lstStyle/>
          <a:p>
            <a:r>
              <a:rPr lang="en-US" dirty="0" smtClean="0"/>
              <a:t>The following are </a:t>
            </a:r>
            <a:r>
              <a:rPr lang="en-US" dirty="0" smtClean="0"/>
              <a:t>based on three promises:</a:t>
            </a:r>
          </a:p>
          <a:p>
            <a:pPr marL="925830" lvl="1" indent="-514350">
              <a:buFont typeface="+mj-lt"/>
              <a:buAutoNum type="alphaLcParenR"/>
            </a:pPr>
            <a:r>
              <a:rPr lang="en-US" dirty="0" smtClean="0"/>
              <a:t>We will never compromise our shared values.</a:t>
            </a:r>
          </a:p>
          <a:p>
            <a:pPr marL="925830" lvl="1" indent="-514350">
              <a:buFont typeface="+mj-lt"/>
              <a:buAutoNum type="alphaLcParenR"/>
            </a:pPr>
            <a:r>
              <a:rPr lang="en-US" dirty="0" smtClean="0"/>
              <a:t>We will disciple our partners so that they can be all that God called them to be.</a:t>
            </a:r>
          </a:p>
          <a:p>
            <a:pPr marL="925830" lvl="1" indent="-514350">
              <a:buFont typeface="+mj-lt"/>
              <a:buAutoNum type="alphaLcParenR"/>
            </a:pPr>
            <a:r>
              <a:rPr lang="en-US" dirty="0" smtClean="0"/>
              <a:t>We will use all available resources in pursuit of our mission.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1633</TotalTime>
  <Words>543</Words>
  <Application>Microsoft Office PowerPoint</Application>
  <PresentationFormat>On-screen Show (4:3)</PresentationFormat>
  <Paragraphs>53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Urban</vt:lpstr>
      <vt:lpstr>COACHING 4 MINISTERS PRESENTS</vt:lpstr>
      <vt:lpstr>Leadership Threes</vt:lpstr>
      <vt:lpstr>Leadership Threes</vt:lpstr>
      <vt:lpstr>Leadership Threes</vt:lpstr>
      <vt:lpstr>Leadership Threes</vt:lpstr>
      <vt:lpstr>Leadership Threes</vt:lpstr>
      <vt:lpstr>Leadership Threes</vt:lpstr>
      <vt:lpstr>Leadership Threes</vt:lpstr>
      <vt:lpstr>Leadership Threes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46</cp:revision>
  <dcterms:created xsi:type="dcterms:W3CDTF">2015-03-08T21:37:46Z</dcterms:created>
  <dcterms:modified xsi:type="dcterms:W3CDTF">2015-03-11T18:38:34Z</dcterms:modified>
</cp:coreProperties>
</file>