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21" r:id="rId4"/>
    <p:sldId id="322" r:id="rId5"/>
    <p:sldId id="323" r:id="rId6"/>
    <p:sldId id="324" r:id="rId7"/>
    <p:sldId id="325" r:id="rId8"/>
    <p:sldId id="260"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2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t>3/8/2015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t>3/8/2015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t>3/8/2015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t>3/8/2015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a:t>
            </a:r>
            <a:r>
              <a:rPr lang="en-US" dirty="0" smtClean="0"/>
              <a:t>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4 Priorities and 5 Keys for Ministry Leaders</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 Priorities and 5 Keys for Ministry Leaders</a:t>
            </a:r>
            <a:endParaRPr lang="en-US" dirty="0"/>
          </a:p>
        </p:txBody>
      </p:sp>
      <p:sp>
        <p:nvSpPr>
          <p:cNvPr id="3" name="Content Placeholder 2"/>
          <p:cNvSpPr>
            <a:spLocks noGrp="1"/>
          </p:cNvSpPr>
          <p:nvPr>
            <p:ph idx="1"/>
          </p:nvPr>
        </p:nvSpPr>
        <p:spPr/>
        <p:txBody>
          <a:bodyPr>
            <a:normAutofit/>
          </a:bodyPr>
          <a:lstStyle/>
          <a:p>
            <a:r>
              <a:rPr lang="en-US" dirty="0" smtClean="0"/>
              <a:t>People may see their pastor only for an hour a week, but they experience their leadership daily.    </a:t>
            </a:r>
          </a:p>
          <a:p>
            <a:r>
              <a:rPr lang="en-US" dirty="0" smtClean="0"/>
              <a:t>There </a:t>
            </a:r>
            <a:r>
              <a:rPr lang="en-US" dirty="0" smtClean="0"/>
              <a:t>is a difference between managing the flock and making disciples into leaders. </a:t>
            </a:r>
            <a:endParaRPr lang="en-US" dirty="0" smtClean="0"/>
          </a:p>
          <a:p>
            <a:r>
              <a:rPr lang="en-US" dirty="0" smtClean="0"/>
              <a:t>Unmanaged </a:t>
            </a:r>
            <a:r>
              <a:rPr lang="en-US" dirty="0" smtClean="0"/>
              <a:t>stress leads to health problems and burn out.  Good time management is needed.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 Priorities and 5 Keys for Ministry Leaders</a:t>
            </a:r>
            <a:endParaRPr lang="en-US" dirty="0"/>
          </a:p>
        </p:txBody>
      </p:sp>
      <p:sp>
        <p:nvSpPr>
          <p:cNvPr id="3" name="Content Placeholder 2"/>
          <p:cNvSpPr>
            <a:spLocks noGrp="1"/>
          </p:cNvSpPr>
          <p:nvPr>
            <p:ph idx="1"/>
          </p:nvPr>
        </p:nvSpPr>
        <p:spPr/>
        <p:txBody>
          <a:bodyPr>
            <a:normAutofit/>
          </a:bodyPr>
          <a:lstStyle/>
          <a:p>
            <a:r>
              <a:rPr lang="en-US" dirty="0" smtClean="0"/>
              <a:t>Your schedule should be based on four key priorities</a:t>
            </a:r>
            <a:r>
              <a:rPr lang="en-US" dirty="0" smtClean="0"/>
              <a:t>:</a:t>
            </a:r>
          </a:p>
          <a:p>
            <a:pPr marL="925830" lvl="1" indent="-514350">
              <a:buFont typeface="+mj-lt"/>
              <a:buAutoNum type="arabicPeriod"/>
            </a:pPr>
            <a:r>
              <a:rPr lang="en-US" dirty="0" smtClean="0"/>
              <a:t>The leaders call or destiny.  Otherwise the urgencies will fill you time.</a:t>
            </a:r>
          </a:p>
          <a:p>
            <a:pPr marL="925830" lvl="1" indent="-514350">
              <a:buFont typeface="+mj-lt"/>
              <a:buAutoNum type="arabicPeriod"/>
            </a:pPr>
            <a:r>
              <a:rPr lang="en-US" dirty="0" smtClean="0"/>
              <a:t>Schedule some time for your giftedness.  Stop trying to be all things to all people, or you will be nothing to everyone.  Go with your strengths.  Every church has its own strengths and weaknesses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 Priorities and 5 Keys for Ministry Leaders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Lead your ministry—don’t manage it.  Promote your ministry’s vision, mission, values (non-compromising culture) and strategy.  Clarify it.  </a:t>
            </a:r>
          </a:p>
          <a:p>
            <a:pPr marL="925830" lvl="1" indent="-514350">
              <a:buFont typeface="+mj-lt"/>
              <a:buAutoNum type="arabicPeriod" startAt="3"/>
            </a:pPr>
            <a:r>
              <a:rPr lang="en-US" dirty="0" smtClean="0"/>
              <a:t>Build a team to manage the present and create the future.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 Priorities and 5 Keys for Ministry Leaders</a:t>
            </a:r>
            <a:endParaRPr lang="en-US" dirty="0"/>
          </a:p>
        </p:txBody>
      </p:sp>
      <p:sp>
        <p:nvSpPr>
          <p:cNvPr id="3" name="Content Placeholder 2"/>
          <p:cNvSpPr>
            <a:spLocks noGrp="1"/>
          </p:cNvSpPr>
          <p:nvPr>
            <p:ph idx="1"/>
          </p:nvPr>
        </p:nvSpPr>
        <p:spPr/>
        <p:txBody>
          <a:bodyPr>
            <a:normAutofit/>
          </a:bodyPr>
          <a:lstStyle/>
          <a:p>
            <a:r>
              <a:rPr lang="en-US" dirty="0" smtClean="0"/>
              <a:t>Here are keys to effective ministry management:</a:t>
            </a:r>
            <a:endParaRPr lang="en-US" dirty="0" smtClean="0"/>
          </a:p>
          <a:p>
            <a:pPr marL="925830" lvl="1" indent="-514350">
              <a:buFont typeface="+mj-lt"/>
              <a:buAutoNum type="arabicPeriod"/>
            </a:pPr>
            <a:r>
              <a:rPr lang="en-US" dirty="0" smtClean="0"/>
              <a:t>Look </a:t>
            </a:r>
            <a:r>
              <a:rPr lang="en-US" dirty="0" smtClean="0"/>
              <a:t>at your destiny, and then look at the seasons of your life.  Keep the end in view.  Your most effective years of ministry are form 45 to 60.  After that you become a mentor.  Urgent things are seldom important; important things are seldom urgent.  Focus on the important things.  Therefore, manage backwards—start with your destiny.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 Priorities and 5 Keys for Ministry Leaders</a:t>
            </a:r>
            <a:endParaRPr lang="en-US" dirty="0"/>
          </a:p>
        </p:txBody>
      </p:sp>
      <p:sp>
        <p:nvSpPr>
          <p:cNvPr id="3" name="Content Placeholder 2"/>
          <p:cNvSpPr>
            <a:spLocks noGrp="1"/>
          </p:cNvSpPr>
          <p:nvPr>
            <p:ph idx="1"/>
          </p:nvPr>
        </p:nvSpPr>
        <p:spPr/>
        <p:txBody>
          <a:bodyPr>
            <a:normAutofit/>
          </a:bodyPr>
          <a:lstStyle/>
          <a:p>
            <a:pPr lvl="1"/>
            <a:r>
              <a:rPr lang="en-US" dirty="0" smtClean="0"/>
              <a:t>Priorities </a:t>
            </a:r>
            <a:r>
              <a:rPr lang="en-US" dirty="0" smtClean="0"/>
              <a:t>typically fall into four categories</a:t>
            </a:r>
            <a:r>
              <a:rPr lang="en-US" dirty="0" smtClean="0"/>
              <a:t>:</a:t>
            </a:r>
          </a:p>
          <a:p>
            <a:pPr marL="1161288" lvl="2" indent="-457200">
              <a:buFont typeface="+mj-lt"/>
              <a:buAutoNum type="alphaLcParenR"/>
            </a:pPr>
            <a:r>
              <a:rPr lang="en-US" dirty="0" smtClean="0"/>
              <a:t>The routine</a:t>
            </a:r>
          </a:p>
          <a:p>
            <a:pPr marL="1161288" lvl="2" indent="-457200">
              <a:buFont typeface="+mj-lt"/>
              <a:buAutoNum type="alphaLcParenR"/>
            </a:pPr>
            <a:r>
              <a:rPr lang="en-US" dirty="0" smtClean="0"/>
              <a:t>The relational</a:t>
            </a:r>
          </a:p>
          <a:p>
            <a:pPr marL="1161288" lvl="2" indent="-457200">
              <a:buFont typeface="+mj-lt"/>
              <a:buAutoNum type="alphaLcParenR"/>
            </a:pPr>
            <a:r>
              <a:rPr lang="en-US" dirty="0" smtClean="0"/>
              <a:t>The important</a:t>
            </a:r>
          </a:p>
          <a:p>
            <a:pPr marL="1161288" lvl="2" indent="-457200">
              <a:buFont typeface="+mj-lt"/>
              <a:buAutoNum type="alphaLcParenR"/>
            </a:pPr>
            <a:r>
              <a:rPr lang="en-US" dirty="0" smtClean="0"/>
              <a:t>The urgent (</a:t>
            </a:r>
            <a:r>
              <a:rPr lang="en-US" dirty="0" smtClean="0"/>
              <a:t>everything </a:t>
            </a:r>
            <a:r>
              <a:rPr lang="en-US" dirty="0" smtClean="0"/>
              <a:t>is a crisis</a:t>
            </a:r>
            <a:r>
              <a:rPr lang="en-US" dirty="0" smtClean="0"/>
              <a:t>)</a:t>
            </a:r>
          </a:p>
          <a:p>
            <a:pPr lvl="1"/>
            <a:r>
              <a:rPr lang="en-US" dirty="0" smtClean="0"/>
              <a:t>The more time you address the first three categories above, the less time you have to spend on urgencies.  Don’t just manage a calendar; manage the entire process of leadership.</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 Priorities and 5 Keys for Ministry Leaders</a:t>
            </a:r>
            <a:endParaRPr lang="en-US" dirty="0"/>
          </a:p>
        </p:txBody>
      </p:sp>
      <p:sp>
        <p:nvSpPr>
          <p:cNvPr id="3" name="Content Placeholder 2"/>
          <p:cNvSpPr>
            <a:spLocks noGrp="1"/>
          </p:cNvSpPr>
          <p:nvPr>
            <p:ph idx="1"/>
          </p:nvPr>
        </p:nvSpPr>
        <p:spPr/>
        <p:txBody>
          <a:bodyPr>
            <a:normAutofit/>
          </a:bodyPr>
          <a:lstStyle/>
          <a:p>
            <a:r>
              <a:rPr lang="en-US" dirty="0" smtClean="0"/>
              <a:t>There are three keys for goal accomplishment:</a:t>
            </a:r>
          </a:p>
          <a:p>
            <a:pPr marL="953262" lvl="1" indent="-514350">
              <a:buFont typeface="+mj-lt"/>
              <a:buAutoNum type="arabicPeriod"/>
            </a:pPr>
            <a:r>
              <a:rPr lang="en-US" dirty="0" smtClean="0"/>
              <a:t>Task – usually take longer and cost more than you plan.  Allow for margin.</a:t>
            </a:r>
          </a:p>
          <a:p>
            <a:pPr marL="953262" lvl="1" indent="-514350">
              <a:buFont typeface="+mj-lt"/>
              <a:buAutoNum type="arabicPeriod"/>
            </a:pPr>
            <a:r>
              <a:rPr lang="en-US" dirty="0" smtClean="0"/>
              <a:t>Team</a:t>
            </a:r>
          </a:p>
          <a:p>
            <a:pPr marL="953262" lvl="1" indent="-514350">
              <a:buFont typeface="+mj-lt"/>
              <a:buAutoNum type="arabicPeriod"/>
            </a:pPr>
            <a:r>
              <a:rPr lang="en-US" dirty="0" smtClean="0"/>
              <a:t>Relationship – different personalities emphasize it.</a:t>
            </a:r>
          </a:p>
          <a:p>
            <a:r>
              <a:rPr lang="en-US" dirty="0" smtClean="0"/>
              <a:t>Life and time and energy and resources are all gifts from God that must be managed well</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endParaRPr lang="en-US" dirty="0" smtClean="0"/>
          </a:p>
          <a:p>
            <a:pPr lvl="2"/>
            <a:r>
              <a:rPr lang="en-US" dirty="0" smtClean="0"/>
              <a:t>Coaching </a:t>
            </a:r>
            <a:r>
              <a:rPr lang="en-US" dirty="0" smtClean="0"/>
              <a:t>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a:t>
            </a:r>
            <a:r>
              <a:rPr lang="en-US" dirty="0" smtClean="0"/>
              <a:t>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1574</TotalTime>
  <Words>409</Words>
  <Application>Microsoft Office PowerPoint</Application>
  <PresentationFormat>On-screen Show (4:3)</PresentationFormat>
  <Paragraphs>38</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Urban</vt:lpstr>
      <vt:lpstr>COACHING 4 MINISTERS PRESENTS</vt:lpstr>
      <vt:lpstr>4 Priorities and 5 Keys for Ministry Leaders</vt:lpstr>
      <vt:lpstr>4 Priorities and 5 Keys for Ministry Leaders</vt:lpstr>
      <vt:lpstr>4 Priorities and 5 Keys for Ministry Leaders</vt:lpstr>
      <vt:lpstr>4 Priorities and 5 Keys for Ministry Leaders</vt:lpstr>
      <vt:lpstr>4 Priorities and 5 Keys for Ministry Leaders</vt:lpstr>
      <vt:lpstr>4 Priorities and 5 Keys for Ministry Leaders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27</cp:revision>
  <dcterms:created xsi:type="dcterms:W3CDTF">2015-03-08T21:37:46Z</dcterms:created>
  <dcterms:modified xsi:type="dcterms:W3CDTF">2015-03-09T23:52:11Z</dcterms:modified>
</cp:coreProperties>
</file>