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7" r:id="rId2"/>
    <p:sldId id="290" r:id="rId3"/>
    <p:sldId id="291" r:id="rId4"/>
    <p:sldId id="292" r:id="rId5"/>
    <p:sldId id="293" r:id="rId6"/>
    <p:sldId id="294" r:id="rId7"/>
    <p:sldId id="295" r:id="rId8"/>
    <p:sldId id="260" r:id="rId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5" d="100"/>
          <a:sy n="55" d="100"/>
        </p:scale>
        <p:origin x="-240"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3" name="Rectangle 22"/>
          <p:cNvSpPr/>
          <p:nvPr/>
        </p:nvSpPr>
        <p:spPr>
          <a:xfrm flipV="1">
            <a:off x="5410182" y="3810000"/>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4" name="Rectangle 23"/>
          <p:cNvSpPr/>
          <p:nvPr/>
        </p:nvSpPr>
        <p:spPr>
          <a:xfrm flipV="1">
            <a:off x="5410200" y="3897010"/>
            <a:ext cx="3733801" cy="192024"/>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5" name="Rectangle 24"/>
          <p:cNvSpPr/>
          <p:nvPr/>
        </p:nvSpPr>
        <p:spPr>
          <a:xfrm flipV="1">
            <a:off x="5410200" y="4115167"/>
            <a:ext cx="3733801"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6" name="Rectangle 25"/>
          <p:cNvSpPr/>
          <p:nvPr/>
        </p:nvSpPr>
        <p:spPr>
          <a:xfrm flipV="1">
            <a:off x="5410200" y="4164403"/>
            <a:ext cx="1965960" cy="18288"/>
          </a:xfrm>
          <a:prstGeom prst="rect">
            <a:avLst/>
          </a:prstGeom>
          <a:solidFill>
            <a:schemeClr val="accent2">
              <a:alpha val="6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Rectangle 26"/>
          <p:cNvSpPr/>
          <p:nvPr/>
        </p:nvSpPr>
        <p:spPr>
          <a:xfrm flipV="1">
            <a:off x="5410200" y="4199572"/>
            <a:ext cx="1965960"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0" name="Rounded Rectangle 29"/>
          <p:cNvSpPr/>
          <p:nvPr/>
        </p:nvSpPr>
        <p:spPr bwMode="white">
          <a:xfrm>
            <a:off x="5410200" y="3962400"/>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1" name="Rounded Rectangle 30"/>
          <p:cNvSpPr/>
          <p:nvPr/>
        </p:nvSpPr>
        <p:spPr bwMode="white">
          <a:xfrm>
            <a:off x="7376507" y="406098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Rectangle 6"/>
          <p:cNvSpPr/>
          <p:nvPr/>
        </p:nvSpPr>
        <p:spPr>
          <a:xfrm>
            <a:off x="1" y="3649662"/>
            <a:ext cx="9144000" cy="244170"/>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0" y="3675527"/>
            <a:ext cx="9144001" cy="14067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flipV="1">
            <a:off x="6414051" y="3643090"/>
            <a:ext cx="2729950" cy="248432"/>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Rectangle 18"/>
          <p:cNvSpPr/>
          <p:nvPr/>
        </p:nvSpPr>
        <p:spPr>
          <a:xfrm>
            <a:off x="0" y="0"/>
            <a:ext cx="9144000" cy="370170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2401887"/>
            <a:ext cx="8458200" cy="1470025"/>
          </a:xfrm>
        </p:spPr>
        <p:txBody>
          <a:bodyPr anchor="b"/>
          <a:lstStyle>
            <a:lvl1pPr>
              <a:defRPr sz="4400">
                <a:solidFill>
                  <a:schemeClr val="bg1"/>
                </a:solidFill>
              </a:defRPr>
            </a:lvl1pPr>
          </a:lstStyle>
          <a:p>
            <a:r>
              <a:rPr kumimoji="0" lang="en-US" smtClean="0"/>
              <a:t>Click to edit Master title style</a:t>
            </a:r>
            <a:endParaRPr kumimoji="0" lang="en-US"/>
          </a:p>
        </p:txBody>
      </p:sp>
      <p:sp>
        <p:nvSpPr>
          <p:cNvPr id="9" name="Subtitle 8"/>
          <p:cNvSpPr>
            <a:spLocks noGrp="1"/>
          </p:cNvSpPr>
          <p:nvPr>
            <p:ph type="subTitle" idx="1"/>
          </p:nvPr>
        </p:nvSpPr>
        <p:spPr>
          <a:xfrm>
            <a:off x="457200" y="3899938"/>
            <a:ext cx="4953000" cy="1752600"/>
          </a:xfrm>
        </p:spPr>
        <p:txBody>
          <a:bodyPr/>
          <a:lstStyle>
            <a:lvl1pPr marL="64008" indent="0" algn="l">
              <a:buNone/>
              <a:defRPr sz="24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6705600" y="4206240"/>
            <a:ext cx="960120" cy="457200"/>
          </a:xfrm>
        </p:spPr>
        <p:txBody>
          <a:bodyPr/>
          <a:lstStyle/>
          <a:p>
            <a:fld id="{68A4921B-08E2-490E-B26E-6C4701621126}" type="datetimeFigureOut">
              <a:rPr lang="en-US" smtClean="0"/>
              <a:pPr/>
              <a:t>3/8/2015</a:t>
            </a:fld>
            <a:endParaRPr lang="en-US"/>
          </a:p>
        </p:txBody>
      </p:sp>
      <p:sp>
        <p:nvSpPr>
          <p:cNvPr id="17" name="Footer Placeholder 16"/>
          <p:cNvSpPr>
            <a:spLocks noGrp="1"/>
          </p:cNvSpPr>
          <p:nvPr>
            <p:ph type="ftr" sz="quarter" idx="11"/>
          </p:nvPr>
        </p:nvSpPr>
        <p:spPr>
          <a:xfrm>
            <a:off x="5410200" y="4205288"/>
            <a:ext cx="1295400" cy="457200"/>
          </a:xfrm>
        </p:spPr>
        <p:txBody>
          <a:bodyPr/>
          <a:lstStyle/>
          <a:p>
            <a:endParaRPr lang="en-US"/>
          </a:p>
        </p:txBody>
      </p:sp>
      <p:sp>
        <p:nvSpPr>
          <p:cNvPr id="29" name="Slide Number Placeholder 28"/>
          <p:cNvSpPr>
            <a:spLocks noGrp="1"/>
          </p:cNvSpPr>
          <p:nvPr>
            <p:ph type="sldNum" sz="quarter" idx="12"/>
          </p:nvPr>
        </p:nvSpPr>
        <p:spPr>
          <a:xfrm>
            <a:off x="8320088" y="1136"/>
            <a:ext cx="747712" cy="365760"/>
          </a:xfrm>
        </p:spPr>
        <p:txBody>
          <a:bodyPr/>
          <a:lstStyle>
            <a:lvl1pPr algn="r">
              <a:defRPr sz="1800">
                <a:solidFill>
                  <a:schemeClr val="bg1"/>
                </a:solidFill>
              </a:defRPr>
            </a:lvl1pPr>
          </a:lstStyle>
          <a:p>
            <a:fld id="{6876FCF3-9C23-405D-B816-BE03D71465B0}"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8A4921B-08E2-490E-B26E-6C4701621126}" type="datetimeFigureOut">
              <a:rPr lang="en-US" smtClean="0"/>
              <a:pPr/>
              <a:t>3/8/2015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6FCF3-9C23-405D-B816-BE03D71465B0}"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1800" y="1143000"/>
            <a:ext cx="1905000" cy="5486400"/>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143000"/>
            <a:ext cx="6248400" cy="5486400"/>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8A4921B-08E2-490E-B26E-6C4701621126}" type="datetimeFigureOut">
              <a:rPr lang="en-US" smtClean="0"/>
              <a:pPr/>
              <a:t>3/8/2015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6FCF3-9C23-405D-B816-BE03D71465B0}"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8A4921B-08E2-490E-B26E-6C4701621126}" type="datetimeFigureOut">
              <a:rPr lang="en-US" smtClean="0"/>
              <a:pPr/>
              <a:t>3/8/2015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6FCF3-9C23-405D-B816-BE03D71465B0}"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1981200"/>
            <a:ext cx="7772400" cy="1362075"/>
          </a:xfrm>
        </p:spPr>
        <p:txBody>
          <a:bodyPr anchor="b">
            <a:noAutofit/>
          </a:bodyPr>
          <a:lstStyle>
            <a:lvl1pPr algn="l">
              <a:buNone/>
              <a:defRPr sz="4300" b="1" cap="none" baseline="0">
                <a:ln w="12700">
                  <a:solidFill>
                    <a:schemeClr val="accent2">
                      <a:shade val="90000"/>
                      <a:satMod val="150000"/>
                    </a:schemeClr>
                  </a:solidFill>
                </a:ln>
                <a:solidFill>
                  <a:srgbClr val="FFFFFF"/>
                </a:solidFill>
                <a:effectLst>
                  <a:outerShdw blurRad="38100" dist="38100" dir="5400000" algn="tl" rotWithShape="0">
                    <a:srgbClr val="000000">
                      <a:alpha val="25000"/>
                    </a:srgbClr>
                  </a:out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3367088"/>
            <a:ext cx="7772400" cy="1509712"/>
          </a:xfrm>
        </p:spPr>
        <p:txBody>
          <a:bodyPr anchor="t"/>
          <a:lstStyle>
            <a:lvl1pPr marL="45720" indent="0">
              <a:buNone/>
              <a:defRPr sz="2100" b="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68A4921B-08E2-490E-B26E-6C4701621126}" type="datetimeFigureOut">
              <a:rPr lang="en-US" smtClean="0"/>
              <a:pPr/>
              <a:t>3/8/2015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6FCF3-9C23-405D-B816-BE03D71465B0}"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68A4921B-08E2-490E-B26E-6C4701621126}" type="datetimeFigureOut">
              <a:rPr lang="en-US" smtClean="0"/>
              <a:pPr/>
              <a:t>3/8/2015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76FCF3-9C23-405D-B816-BE03D71465B0}"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81000" y="1143000"/>
            <a:ext cx="8382000" cy="1069848"/>
          </a:xfrm>
        </p:spPr>
        <p:txBody>
          <a:bodyPr anchor="ctr"/>
          <a:lstStyle>
            <a:lvl1pPr>
              <a:defRPr sz="4000" b="0" i="0" cap="none"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381000" y="2244970"/>
            <a:ext cx="4041648"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721225" y="2244970"/>
            <a:ext cx="4041775"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381000" y="2708519"/>
            <a:ext cx="4041648"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718304" y="2708519"/>
            <a:ext cx="4041775"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6" name="Date Placeholder 25"/>
          <p:cNvSpPr>
            <a:spLocks noGrp="1"/>
          </p:cNvSpPr>
          <p:nvPr>
            <p:ph type="dt" sz="half" idx="10"/>
          </p:nvPr>
        </p:nvSpPr>
        <p:spPr/>
        <p:txBody>
          <a:bodyPr rtlCol="0"/>
          <a:lstStyle/>
          <a:p>
            <a:fld id="{68A4921B-08E2-490E-B26E-6C4701621126}" type="datetimeFigureOut">
              <a:rPr lang="en-US" smtClean="0"/>
              <a:pPr/>
              <a:t>3/8/2015</a:t>
            </a:fld>
            <a:endParaRPr lang="en-US"/>
          </a:p>
        </p:txBody>
      </p:sp>
      <p:sp>
        <p:nvSpPr>
          <p:cNvPr id="27" name="Slide Number Placeholder 26"/>
          <p:cNvSpPr>
            <a:spLocks noGrp="1"/>
          </p:cNvSpPr>
          <p:nvPr>
            <p:ph type="sldNum" sz="quarter" idx="11"/>
          </p:nvPr>
        </p:nvSpPr>
        <p:spPr/>
        <p:txBody>
          <a:bodyPr rtlCol="0"/>
          <a:lstStyle/>
          <a:p>
            <a:fld id="{6876FCF3-9C23-405D-B816-BE03D71465B0}" type="slidenum">
              <a:rPr lang="en-US" smtClean="0"/>
              <a:pPr/>
              <a:t>‹#›</a:t>
            </a:fld>
            <a:endParaRPr lang="en-US"/>
          </a:p>
        </p:txBody>
      </p:sp>
      <p:sp>
        <p:nvSpPr>
          <p:cNvPr id="28" name="Footer Placeholder 27"/>
          <p:cNvSpPr>
            <a:spLocks noGrp="1"/>
          </p:cNvSpPr>
          <p:nvPr>
            <p:ph type="ftr" sz="quarter" idx="12"/>
          </p:nvPr>
        </p:nvSpPr>
        <p:spPr/>
        <p:txBody>
          <a:bodyPr rtlCol="0"/>
          <a:lstStyle/>
          <a:p>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1143000"/>
            <a:ext cx="8229600" cy="1069848"/>
          </a:xfrm>
        </p:spPr>
        <p:txBody>
          <a:bodyPr anchor="ctr"/>
          <a:lstStyle>
            <a:lvl1pPr>
              <a:defRPr sz="4000">
                <a:solidFill>
                  <a:schemeClr val="tx2"/>
                </a:solidFill>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a:xfrm>
            <a:off x="6583680" y="612648"/>
            <a:ext cx="957264" cy="457200"/>
          </a:xfrm>
        </p:spPr>
        <p:txBody>
          <a:bodyPr/>
          <a:lstStyle/>
          <a:p>
            <a:fld id="{68A4921B-08E2-490E-B26E-6C4701621126}" type="datetimeFigureOut">
              <a:rPr lang="en-US" smtClean="0"/>
              <a:pPr/>
              <a:t>3/8/2015</a:t>
            </a:fld>
            <a:endParaRPr lang="en-US"/>
          </a:p>
        </p:txBody>
      </p:sp>
      <p:sp>
        <p:nvSpPr>
          <p:cNvPr id="4" name="Footer Placeholder 3"/>
          <p:cNvSpPr>
            <a:spLocks noGrp="1"/>
          </p:cNvSpPr>
          <p:nvPr>
            <p:ph type="ftr" sz="quarter" idx="11"/>
          </p:nvPr>
        </p:nvSpPr>
        <p:spPr>
          <a:xfrm>
            <a:off x="5257800" y="612648"/>
            <a:ext cx="1325880" cy="457200"/>
          </a:xfrm>
        </p:spPr>
        <p:txBody>
          <a:bodyPr/>
          <a:lstStyle/>
          <a:p>
            <a:endParaRPr lang="en-US"/>
          </a:p>
        </p:txBody>
      </p:sp>
      <p:sp>
        <p:nvSpPr>
          <p:cNvPr id="5" name="Slide Number Placeholder 4"/>
          <p:cNvSpPr>
            <a:spLocks noGrp="1"/>
          </p:cNvSpPr>
          <p:nvPr>
            <p:ph type="sldNum" sz="quarter" idx="12"/>
          </p:nvPr>
        </p:nvSpPr>
        <p:spPr>
          <a:xfrm>
            <a:off x="8174736" y="2272"/>
            <a:ext cx="762000" cy="365760"/>
          </a:xfrm>
        </p:spPr>
        <p:txBody>
          <a:bodyPr/>
          <a:lstStyle/>
          <a:p>
            <a:fld id="{6876FCF3-9C23-405D-B816-BE03D71465B0}"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8A4921B-08E2-490E-B26E-6C4701621126}" type="datetimeFigureOut">
              <a:rPr lang="en-US" smtClean="0"/>
              <a:pPr/>
              <a:t>3/8/2015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876FCF3-9C23-405D-B816-BE03D71465B0}"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53496" y="1101970"/>
            <a:ext cx="3383280" cy="877824"/>
          </a:xfrm>
        </p:spPr>
        <p:txBody>
          <a:bodyPr anchor="b"/>
          <a:lstStyle>
            <a:lvl1pPr algn="l">
              <a:buNone/>
              <a:defRPr sz="1800" b="1"/>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5353496" y="2010727"/>
            <a:ext cx="3383280" cy="4617720"/>
          </a:xfrm>
        </p:spPr>
        <p:txBody>
          <a:bodyPr/>
          <a:lstStyle>
            <a:lvl1pPr marL="9144"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152400" y="776287"/>
            <a:ext cx="5102352" cy="585216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68A4921B-08E2-490E-B26E-6C4701621126}" type="datetimeFigureOut">
              <a:rPr lang="en-US" smtClean="0"/>
              <a:pPr/>
              <a:t>3/8/2015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76FCF3-9C23-405D-B816-BE03D71465B0}"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440434" y="1109160"/>
            <a:ext cx="586803" cy="4681637"/>
          </a:xfrm>
        </p:spPr>
        <p:txBody>
          <a:bodyPr vert="vert270" lIns="45720" tIns="0" rIns="45720" anchor="t"/>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403671" y="1143000"/>
            <a:ext cx="4572000" cy="4572000"/>
          </a:xfrm>
          <a:solidFill>
            <a:srgbClr val="EAEAEA"/>
          </a:solidFill>
          <a:ln w="50800">
            <a:solidFill>
              <a:srgbClr val="FFFFFF"/>
            </a:solidFill>
            <a:miter lim="800000"/>
          </a:ln>
          <a:effectLst>
            <a:outerShdw blurRad="57150" dist="31750" dir="4800000" algn="tl" rotWithShape="0">
              <a:srgbClr val="000000">
                <a:alpha val="25000"/>
              </a:srgbClr>
            </a:outerShdw>
          </a:effectLst>
          <a:scene3d>
            <a:camera prst="orthographicFront"/>
            <a:lightRig rig="twoPt" dir="t">
              <a:rot lat="0" lon="0" rev="7200000"/>
            </a:lightRig>
          </a:scene3d>
          <a:sp3d contourW="2540">
            <a:bevelT w="25400" h="19050"/>
            <a:contourClr>
              <a:srgbClr val="AEAEAE"/>
            </a:contourClr>
          </a:sp3d>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6088443" y="3274308"/>
            <a:ext cx="2590800" cy="2516489"/>
          </a:xfrm>
        </p:spPr>
        <p:txBody>
          <a:bodyPr lIns="0" tIns="0" rIns="45720" anchor="t"/>
          <a:lstStyle>
            <a:lvl1pPr marL="0" indent="0">
              <a:lnSpc>
                <a:spcPct val="100000"/>
              </a:lnSpc>
              <a:spcBef>
                <a:spcPts val="0"/>
              </a:spcBef>
              <a:buFontTx/>
              <a:buNone/>
              <a:defRPr sz="13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68A4921B-08E2-490E-B26E-6C4701621126}" type="datetimeFigureOut">
              <a:rPr lang="en-US" smtClean="0"/>
              <a:pPr/>
              <a:t>3/8/2015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76FCF3-9C23-405D-B816-BE03D71465B0}"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8" name="Rectangle 27"/>
          <p:cNvSpPr/>
          <p:nvPr/>
        </p:nvSpPr>
        <p:spPr>
          <a:xfrm>
            <a:off x="1" y="366818"/>
            <a:ext cx="9144000" cy="8440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Rectangle 28"/>
          <p:cNvSpPr/>
          <p:nvPr/>
        </p:nvSpPr>
        <p:spPr>
          <a:xfrm>
            <a:off x="0" y="-1"/>
            <a:ext cx="9144000" cy="310663"/>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0" name="Rectangle 29"/>
          <p:cNvSpPr/>
          <p:nvPr/>
        </p:nvSpPr>
        <p:spPr>
          <a:xfrm>
            <a:off x="0" y="308276"/>
            <a:ext cx="9144001" cy="91441"/>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1" name="Rectangle 30"/>
          <p:cNvSpPr/>
          <p:nvPr/>
        </p:nvSpPr>
        <p:spPr>
          <a:xfrm flipV="1">
            <a:off x="5410182" y="360246"/>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2" name="Rectangle 31"/>
          <p:cNvSpPr/>
          <p:nvPr/>
        </p:nvSpPr>
        <p:spPr>
          <a:xfrm flipV="1">
            <a:off x="5410200" y="440112"/>
            <a:ext cx="3733801" cy="18003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3" name="Rounded Rectangle 32"/>
          <p:cNvSpPr/>
          <p:nvPr/>
        </p:nvSpPr>
        <p:spPr bwMode="white">
          <a:xfrm>
            <a:off x="5407339" y="497504"/>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4" name="Rounded Rectangle 33"/>
          <p:cNvSpPr/>
          <p:nvPr/>
        </p:nvSpPr>
        <p:spPr bwMode="white">
          <a:xfrm>
            <a:off x="7373646" y="58894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5" name="Rectangle 34"/>
          <p:cNvSpPr/>
          <p:nvPr/>
        </p:nvSpPr>
        <p:spPr bwMode="invGray">
          <a:xfrm>
            <a:off x="9084966" y="-2001"/>
            <a:ext cx="57626"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6" name="Rectangle 35"/>
          <p:cNvSpPr/>
          <p:nvPr/>
        </p:nvSpPr>
        <p:spPr bwMode="invGray">
          <a:xfrm>
            <a:off x="9044481" y="-2001"/>
            <a:ext cx="27432"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7" name="Rectangle 36"/>
          <p:cNvSpPr/>
          <p:nvPr/>
        </p:nvSpPr>
        <p:spPr bwMode="invGray">
          <a:xfrm>
            <a:off x="9025428" y="-2001"/>
            <a:ext cx="9144" cy="621792"/>
          </a:xfrm>
          <a:prstGeom prst="rect">
            <a:avLst/>
          </a:prstGeom>
          <a:solidFill>
            <a:srgbClr val="FFFFFF">
              <a:alpha val="6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8" name="Rectangle 37"/>
          <p:cNvSpPr/>
          <p:nvPr/>
        </p:nvSpPr>
        <p:spPr bwMode="invGray">
          <a:xfrm>
            <a:off x="8975423" y="-2001"/>
            <a:ext cx="27432" cy="621792"/>
          </a:xfrm>
          <a:prstGeom prst="rect">
            <a:avLst/>
          </a:prstGeom>
          <a:solidFill>
            <a:srgbClr val="FFFFFF">
              <a:alpha val="4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9" name="Rectangle 38"/>
          <p:cNvSpPr/>
          <p:nvPr/>
        </p:nvSpPr>
        <p:spPr bwMode="invGray">
          <a:xfrm>
            <a:off x="8915677" y="380"/>
            <a:ext cx="54864" cy="585216"/>
          </a:xfrm>
          <a:prstGeom prst="rect">
            <a:avLst/>
          </a:prstGeom>
          <a:solidFill>
            <a:srgbClr val="FFFFFF">
              <a:alpha val="2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0" name="Rectangle 39"/>
          <p:cNvSpPr/>
          <p:nvPr/>
        </p:nvSpPr>
        <p:spPr bwMode="invGray">
          <a:xfrm>
            <a:off x="8873475" y="380"/>
            <a:ext cx="9144" cy="585216"/>
          </a:xfrm>
          <a:prstGeom prst="rect">
            <a:avLst/>
          </a:prstGeom>
          <a:solidFill>
            <a:srgbClr val="FFFFFF">
              <a:alpha val="30196"/>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Title Placeholder 21"/>
          <p:cNvSpPr>
            <a:spLocks noGrp="1"/>
          </p:cNvSpPr>
          <p:nvPr>
            <p:ph type="title"/>
          </p:nvPr>
        </p:nvSpPr>
        <p:spPr>
          <a:xfrm>
            <a:off x="457200" y="1143000"/>
            <a:ext cx="8229600" cy="10668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2249424"/>
            <a:ext cx="8229600" cy="432511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586536" y="612648"/>
            <a:ext cx="957264" cy="457200"/>
          </a:xfrm>
          <a:prstGeom prst="rect">
            <a:avLst/>
          </a:prstGeom>
        </p:spPr>
        <p:txBody>
          <a:bodyPr vert="horz"/>
          <a:lstStyle>
            <a:lvl1pPr algn="l" eaLnBrk="1" latinLnBrk="0" hangingPunct="1">
              <a:defRPr kumimoji="0" sz="800">
                <a:solidFill>
                  <a:schemeClr val="accent2"/>
                </a:solidFill>
              </a:defRPr>
            </a:lvl1pPr>
          </a:lstStyle>
          <a:p>
            <a:fld id="{68A4921B-08E2-490E-B26E-6C4701621126}" type="datetimeFigureOut">
              <a:rPr lang="en-US" smtClean="0"/>
              <a:pPr/>
              <a:t>3/8/2015</a:t>
            </a:fld>
            <a:endParaRPr lang="en-US"/>
          </a:p>
        </p:txBody>
      </p:sp>
      <p:sp>
        <p:nvSpPr>
          <p:cNvPr id="3" name="Footer Placeholder 2"/>
          <p:cNvSpPr>
            <a:spLocks noGrp="1"/>
          </p:cNvSpPr>
          <p:nvPr>
            <p:ph type="ftr" sz="quarter" idx="3"/>
          </p:nvPr>
        </p:nvSpPr>
        <p:spPr>
          <a:xfrm>
            <a:off x="5257800" y="612648"/>
            <a:ext cx="1325880" cy="457200"/>
          </a:xfrm>
          <a:prstGeom prst="rect">
            <a:avLst/>
          </a:prstGeom>
        </p:spPr>
        <p:txBody>
          <a:bodyPr vert="horz"/>
          <a:lstStyle>
            <a:lvl1pPr algn="r" eaLnBrk="1" latinLnBrk="0" hangingPunct="1">
              <a:defRPr kumimoji="0" sz="800">
                <a:solidFill>
                  <a:schemeClr val="accent2"/>
                </a:solidFill>
              </a:defRPr>
            </a:lvl1pPr>
          </a:lstStyle>
          <a:p>
            <a:endParaRPr lang="en-US"/>
          </a:p>
        </p:txBody>
      </p:sp>
      <p:sp>
        <p:nvSpPr>
          <p:cNvPr id="23" name="Slide Number Placeholder 22"/>
          <p:cNvSpPr>
            <a:spLocks noGrp="1"/>
          </p:cNvSpPr>
          <p:nvPr>
            <p:ph type="sldNum" sz="quarter" idx="4"/>
          </p:nvPr>
        </p:nvSpPr>
        <p:spPr>
          <a:xfrm>
            <a:off x="8174736" y="2272"/>
            <a:ext cx="762000" cy="365760"/>
          </a:xfrm>
          <a:prstGeom prst="rect">
            <a:avLst/>
          </a:prstGeom>
        </p:spPr>
        <p:txBody>
          <a:bodyPr vert="horz" anchor="b"/>
          <a:lstStyle>
            <a:lvl1pPr algn="r" eaLnBrk="1" latinLnBrk="0" hangingPunct="1">
              <a:defRPr kumimoji="0" sz="1800">
                <a:solidFill>
                  <a:srgbClr val="FFFFFF"/>
                </a:solidFill>
              </a:defRPr>
            </a:lvl1pPr>
          </a:lstStyle>
          <a:p>
            <a:fld id="{6876FCF3-9C23-405D-B816-BE03D71465B0}"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365760" indent="-256032" algn="l" rtl="0" eaLnBrk="1" latinLnBrk="0" hangingPunct="1">
        <a:spcBef>
          <a:spcPts val="300"/>
        </a:spcBef>
        <a:buClr>
          <a:schemeClr val="accent3"/>
        </a:buClr>
        <a:buFont typeface="Georgia"/>
        <a:buChar char="•"/>
        <a:defRPr kumimoji="0" sz="2800" kern="1200">
          <a:solidFill>
            <a:schemeClr val="tx1"/>
          </a:solidFill>
          <a:latin typeface="+mn-lt"/>
          <a:ea typeface="+mn-ea"/>
          <a:cs typeface="+mn-cs"/>
        </a:defRPr>
      </a:lvl1pPr>
      <a:lvl2pPr marL="658368" indent="-246888" algn="l" rtl="0" eaLnBrk="1" latinLnBrk="0" hangingPunct="1">
        <a:spcBef>
          <a:spcPts val="300"/>
        </a:spcBef>
        <a:buClr>
          <a:schemeClr val="accent2"/>
        </a:buClr>
        <a:buFont typeface="Georgia"/>
        <a:buChar char="▫"/>
        <a:defRPr kumimoji="0" sz="2600" kern="1200">
          <a:solidFill>
            <a:schemeClr val="accent2"/>
          </a:solidFill>
          <a:latin typeface="+mn-lt"/>
          <a:ea typeface="+mn-ea"/>
          <a:cs typeface="+mn-cs"/>
        </a:defRPr>
      </a:lvl2pPr>
      <a:lvl3pPr marL="923544" indent="-219456" algn="l" rtl="0" eaLnBrk="1" latinLnBrk="0" hangingPunct="1">
        <a:spcBef>
          <a:spcPts val="300"/>
        </a:spcBef>
        <a:buClr>
          <a:schemeClr val="accent1"/>
        </a:buClr>
        <a:buFont typeface="Wingdings 2"/>
        <a:buChar char=""/>
        <a:defRPr kumimoji="0" sz="2400" kern="1200">
          <a:solidFill>
            <a:schemeClr val="accent1"/>
          </a:solidFill>
          <a:latin typeface="+mn-lt"/>
          <a:ea typeface="+mn-ea"/>
          <a:cs typeface="+mn-cs"/>
        </a:defRPr>
      </a:lvl3pPr>
      <a:lvl4pPr marL="1179576" indent="-201168" algn="l" rtl="0" eaLnBrk="1" latinLnBrk="0" hangingPunct="1">
        <a:spcBef>
          <a:spcPts val="300"/>
        </a:spcBef>
        <a:buClr>
          <a:schemeClr val="accent1"/>
        </a:buClr>
        <a:buFont typeface="Wingdings 2"/>
        <a:buChar char=""/>
        <a:defRPr kumimoji="0" sz="2200" kern="1200">
          <a:solidFill>
            <a:schemeClr val="accent1"/>
          </a:solidFill>
          <a:latin typeface="+mn-lt"/>
          <a:ea typeface="+mn-ea"/>
          <a:cs typeface="+mn-cs"/>
        </a:defRPr>
      </a:lvl4pPr>
      <a:lvl5pPr marL="1389888" indent="-182880" algn="l" rtl="0" eaLnBrk="1" latinLnBrk="0" hangingPunct="1">
        <a:spcBef>
          <a:spcPts val="300"/>
        </a:spcBef>
        <a:buClr>
          <a:schemeClr val="accent3"/>
        </a:buClr>
        <a:buFont typeface="Georgia"/>
        <a:buChar char="▫"/>
        <a:defRPr kumimoji="0" sz="2000" kern="1200">
          <a:solidFill>
            <a:schemeClr val="accent3"/>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457200" y="2401888"/>
            <a:ext cx="8458200" cy="1470025"/>
          </a:xfrm>
        </p:spPr>
        <p:txBody>
          <a:bodyPr/>
          <a:lstStyle/>
          <a:p>
            <a:r>
              <a:rPr lang="en-US" dirty="0" smtClean="0"/>
              <a:t>COACHING 4 MINISTERS </a:t>
            </a:r>
            <a:r>
              <a:rPr lang="en-US" dirty="0" smtClean="0"/>
              <a:t>PRESENTS</a:t>
            </a:r>
          </a:p>
        </p:txBody>
      </p:sp>
      <p:sp>
        <p:nvSpPr>
          <p:cNvPr id="5123" name="Rectangle 3"/>
          <p:cNvSpPr>
            <a:spLocks noGrp="1" noChangeArrowheads="1"/>
          </p:cNvSpPr>
          <p:nvPr>
            <p:ph type="subTitle" idx="1"/>
          </p:nvPr>
        </p:nvSpPr>
        <p:spPr>
          <a:xfrm>
            <a:off x="457200" y="3900488"/>
            <a:ext cx="4953000" cy="1752600"/>
          </a:xfrm>
        </p:spPr>
        <p:txBody>
          <a:bodyPr>
            <a:normAutofit/>
          </a:bodyPr>
          <a:lstStyle/>
          <a:p>
            <a:pPr marL="63500"/>
            <a:r>
              <a:rPr lang="en-US" dirty="0" smtClean="0">
                <a:solidFill>
                  <a:schemeClr val="hlink"/>
                </a:solidFill>
              </a:rPr>
              <a:t>Leading by Example</a:t>
            </a:r>
          </a:p>
        </p:txBody>
      </p:sp>
      <p:pic>
        <p:nvPicPr>
          <p:cNvPr id="4" name="Picture 17" descr="C4M Logo 12-07"/>
          <p:cNvPicPr>
            <a:picLocks noChangeAspect="1" noChangeArrowheads="1"/>
          </p:cNvPicPr>
          <p:nvPr/>
        </p:nvPicPr>
        <p:blipFill>
          <a:blip r:embed="rId2" cstate="print"/>
          <a:srcRect/>
          <a:stretch>
            <a:fillRect/>
          </a:stretch>
        </p:blipFill>
        <p:spPr bwMode="auto">
          <a:xfrm>
            <a:off x="7543800" y="1066800"/>
            <a:ext cx="903288" cy="9906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Leading by Example</a:t>
            </a:r>
            <a:endParaRPr lang="en-US" dirty="0"/>
          </a:p>
        </p:txBody>
      </p:sp>
      <p:sp>
        <p:nvSpPr>
          <p:cNvPr id="3" name="Content Placeholder 2"/>
          <p:cNvSpPr>
            <a:spLocks noGrp="1"/>
          </p:cNvSpPr>
          <p:nvPr>
            <p:ph idx="1"/>
          </p:nvPr>
        </p:nvSpPr>
        <p:spPr/>
        <p:txBody>
          <a:bodyPr>
            <a:normAutofit/>
          </a:bodyPr>
          <a:lstStyle/>
          <a:p>
            <a:r>
              <a:rPr lang="en-US" dirty="0" smtClean="0"/>
              <a:t>If you can’t manage yourself, then you can’t lead others.  </a:t>
            </a:r>
          </a:p>
          <a:p>
            <a:r>
              <a:rPr lang="en-US" dirty="0" smtClean="0"/>
              <a:t>People don’t want to be managed, they want to be led.  </a:t>
            </a:r>
          </a:p>
          <a:p>
            <a:r>
              <a:rPr lang="en-US" dirty="0" smtClean="0"/>
              <a:t>Leadership gives the vision.  Most businesses are over-managed and under led.  Leaders remain vision-oriented—not on the “how </a:t>
            </a:r>
            <a:r>
              <a:rPr lang="en-US" dirty="0" err="1" smtClean="0"/>
              <a:t>tos</a:t>
            </a:r>
            <a:r>
              <a:rPr lang="en-US" dirty="0" smtClean="0"/>
              <a:t>.”  </a:t>
            </a:r>
          </a:p>
          <a:p>
            <a:r>
              <a:rPr lang="en-US" dirty="0" smtClean="0"/>
              <a:t>Management is tactical—what we are doing today.</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Leading by Example</a:t>
            </a:r>
            <a:endParaRPr lang="en-US" dirty="0"/>
          </a:p>
        </p:txBody>
      </p:sp>
      <p:sp>
        <p:nvSpPr>
          <p:cNvPr id="3" name="Content Placeholder 2"/>
          <p:cNvSpPr>
            <a:spLocks noGrp="1"/>
          </p:cNvSpPr>
          <p:nvPr>
            <p:ph idx="1"/>
          </p:nvPr>
        </p:nvSpPr>
        <p:spPr/>
        <p:txBody>
          <a:bodyPr>
            <a:normAutofit/>
          </a:bodyPr>
          <a:lstStyle/>
          <a:p>
            <a:r>
              <a:rPr lang="en-US" dirty="0" smtClean="0"/>
              <a:t>Here are four areas of competencies of all leaders:</a:t>
            </a:r>
          </a:p>
          <a:p>
            <a:pPr marL="925830" lvl="1" indent="-514350">
              <a:buFont typeface="+mj-lt"/>
              <a:buAutoNum type="arabicPeriod"/>
            </a:pPr>
            <a:r>
              <a:rPr lang="en-US" dirty="0" smtClean="0"/>
              <a:t>Getting attention through vision—creating focus.</a:t>
            </a:r>
          </a:p>
          <a:p>
            <a:pPr marL="925830" lvl="1" indent="-514350">
              <a:buFont typeface="+mj-lt"/>
              <a:buAutoNum type="arabicPeriod"/>
            </a:pPr>
            <a:r>
              <a:rPr lang="en-US" dirty="0" smtClean="0"/>
              <a:t>Meaning through communication—align team members through communication.  Rallying the supporters—give clear hope.  Meaning goes beyond communication and facts.  Do they understand the mission?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Leading by Example</a:t>
            </a:r>
            <a:endParaRPr lang="en-US" dirty="0"/>
          </a:p>
        </p:txBody>
      </p:sp>
      <p:sp>
        <p:nvSpPr>
          <p:cNvPr id="3" name="Content Placeholder 2"/>
          <p:cNvSpPr>
            <a:spLocks noGrp="1"/>
          </p:cNvSpPr>
          <p:nvPr>
            <p:ph idx="1"/>
          </p:nvPr>
        </p:nvSpPr>
        <p:spPr/>
        <p:txBody>
          <a:bodyPr>
            <a:normAutofit fontScale="92500" lnSpcReduction="10000"/>
          </a:bodyPr>
          <a:lstStyle/>
          <a:p>
            <a:pPr marL="925830" lvl="1" indent="-514350">
              <a:buFont typeface="+mj-lt"/>
              <a:buAutoNum type="arabicPeriod" startAt="3"/>
            </a:pPr>
            <a:r>
              <a:rPr lang="en-US" dirty="0" smtClean="0"/>
              <a:t>Trust through positioning.  “Nothing worthwhile can be accomplished without determination.”  Good ideas are not automatic—they come through patient determination.  You need organizational integrity.  There are four types of organizations—often in odds with each other:</a:t>
            </a:r>
          </a:p>
          <a:p>
            <a:pPr marL="1161288" lvl="2" indent="-457200">
              <a:buFont typeface="+mj-lt"/>
              <a:buAutoNum type="alphaLcParenR"/>
            </a:pPr>
            <a:r>
              <a:rPr lang="en-US" dirty="0" smtClean="0"/>
              <a:t>The manifest organization—the one on the flowchart.</a:t>
            </a:r>
          </a:p>
          <a:p>
            <a:pPr marL="1161288" lvl="2" indent="-457200">
              <a:buFont typeface="+mj-lt"/>
              <a:buAutoNum type="alphaLcParenR"/>
            </a:pPr>
            <a:r>
              <a:rPr lang="en-US" dirty="0" smtClean="0"/>
              <a:t>The assumed organization—how they perceive it.</a:t>
            </a:r>
          </a:p>
          <a:p>
            <a:pPr marL="1161288" lvl="2" indent="-457200">
              <a:buFont typeface="+mj-lt"/>
              <a:buAutoNum type="alphaLcParenR"/>
            </a:pPr>
            <a:r>
              <a:rPr lang="en-US" dirty="0" smtClean="0"/>
              <a:t>The extant organization—into view by independent audit – what kind of effort are we involved in.</a:t>
            </a:r>
          </a:p>
          <a:p>
            <a:pPr marL="1161288" lvl="2" indent="-457200">
              <a:buFont typeface="+mj-lt"/>
              <a:buAutoNum type="alphaLcParenR"/>
            </a:pPr>
            <a:r>
              <a:rPr lang="en-US" dirty="0" smtClean="0"/>
              <a:t>The requested organization—what it would look in accord with actuality if it did exist.</a:t>
            </a: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Leading by Example</a:t>
            </a:r>
            <a:endParaRPr lang="en-US" dirty="0"/>
          </a:p>
        </p:txBody>
      </p:sp>
      <p:sp>
        <p:nvSpPr>
          <p:cNvPr id="3" name="Content Placeholder 2"/>
          <p:cNvSpPr>
            <a:spLocks noGrp="1"/>
          </p:cNvSpPr>
          <p:nvPr>
            <p:ph idx="1"/>
          </p:nvPr>
        </p:nvSpPr>
        <p:spPr/>
        <p:txBody>
          <a:bodyPr>
            <a:normAutofit/>
          </a:bodyPr>
          <a:lstStyle/>
          <a:p>
            <a:pPr marL="925830" lvl="1" indent="-514350">
              <a:buFont typeface="+mj-lt"/>
              <a:buAutoNum type="arabicPeriod" startAt="4"/>
            </a:pPr>
            <a:r>
              <a:rPr lang="en-US" dirty="0" smtClean="0"/>
              <a:t>The management of yourself—continuous improvement.  Make real friendships.  Our character affects our followers.  (This is not cockiness or self-worship.)  Have honest self-respect—healthy self-esteem.  Leaders learn to compensate for their deficiencies.  We follow most gladly when the leader makes us feel important.</a:t>
            </a:r>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Leading by Example</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Emotional wisdom reflects in the way leaders related to others.  You must develop five skills:</a:t>
            </a:r>
          </a:p>
          <a:p>
            <a:pPr marL="925830" lvl="1" indent="-514350">
              <a:buFont typeface="+mj-lt"/>
              <a:buAutoNum type="arabicPeriod"/>
            </a:pPr>
            <a:r>
              <a:rPr lang="en-US" dirty="0" smtClean="0"/>
              <a:t>The ability to accept people as they are, not by what you want them to be.</a:t>
            </a:r>
          </a:p>
          <a:p>
            <a:pPr marL="925830" lvl="1" indent="-514350">
              <a:buFont typeface="+mj-lt"/>
              <a:buAutoNum type="arabicPeriod"/>
            </a:pPr>
            <a:r>
              <a:rPr lang="en-US" dirty="0" smtClean="0"/>
              <a:t>The capacity to approach problems in terms of the present rather than the past.  People don’t want to be reminded of their past.  People don’t have to be reminded of their failures.  They want to know that there is another opportunity.  Leadership is needed when there is a challenge.</a:t>
            </a:r>
          </a:p>
          <a:p>
            <a:pPr marL="925830" lvl="1" indent="-514350">
              <a:buFont typeface="+mj-lt"/>
              <a:buAutoNum type="arabicPeriod"/>
            </a:pPr>
            <a:r>
              <a:rPr lang="en-US" dirty="0" smtClean="0"/>
              <a:t>The ability to treat those who are close to you with the same courteous attention that you give to strangers.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Leading by Example</a:t>
            </a:r>
            <a:endParaRPr lang="en-US" dirty="0"/>
          </a:p>
        </p:txBody>
      </p:sp>
      <p:sp>
        <p:nvSpPr>
          <p:cNvPr id="3" name="Content Placeholder 2"/>
          <p:cNvSpPr>
            <a:spLocks noGrp="1"/>
          </p:cNvSpPr>
          <p:nvPr>
            <p:ph idx="1"/>
          </p:nvPr>
        </p:nvSpPr>
        <p:spPr/>
        <p:txBody>
          <a:bodyPr>
            <a:normAutofit/>
          </a:bodyPr>
          <a:lstStyle/>
          <a:p>
            <a:pPr marL="925830" lvl="1" indent="-514350">
              <a:buFont typeface="+mj-lt"/>
              <a:buAutoNum type="arabicPeriod" startAt="4"/>
            </a:pPr>
            <a:r>
              <a:rPr lang="en-US" dirty="0" smtClean="0"/>
              <a:t>The ability to trust others even when the risk is great.  Leading people and loving people takes great risk.</a:t>
            </a:r>
          </a:p>
          <a:p>
            <a:pPr marL="925830" lvl="1" indent="-514350">
              <a:buFont typeface="+mj-lt"/>
              <a:buAutoNum type="arabicPeriod" startAt="4"/>
            </a:pPr>
            <a:r>
              <a:rPr lang="en-US" dirty="0" smtClean="0"/>
              <a:t>The ability to do without constant approval and recognition from others.  A risk will not be a pleasing choice to everyone.</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dirty="0" smtClean="0"/>
              <a:t>For more information and other leadership development opportunities and products, </a:t>
            </a:r>
            <a:br>
              <a:rPr lang="en-US" dirty="0" smtClean="0"/>
            </a:br>
            <a:r>
              <a:rPr lang="en-US" dirty="0" smtClean="0"/>
              <a:t>please contact:</a:t>
            </a:r>
          </a:p>
          <a:p>
            <a:pPr lvl="2"/>
            <a:r>
              <a:rPr lang="en-US" dirty="0" smtClean="0"/>
              <a:t>Coaching 4 Ministers</a:t>
            </a:r>
          </a:p>
          <a:p>
            <a:pPr lvl="2"/>
            <a:r>
              <a:rPr lang="en-US" dirty="0" smtClean="0"/>
              <a:t>PO Box 6086</a:t>
            </a:r>
          </a:p>
          <a:p>
            <a:pPr lvl="2"/>
            <a:r>
              <a:rPr lang="en-US" dirty="0" smtClean="0"/>
              <a:t>Elgin IL  60121</a:t>
            </a:r>
          </a:p>
          <a:p>
            <a:pPr lvl="2"/>
            <a:r>
              <a:rPr lang="en-US" dirty="0" smtClean="0"/>
              <a:t>www.coaching4minsiters.com </a:t>
            </a:r>
          </a:p>
          <a:p>
            <a:pPr lvl="2"/>
            <a:r>
              <a:rPr lang="en-US" dirty="0" smtClean="0"/>
              <a:t> 847-417-8234	</a:t>
            </a:r>
          </a:p>
          <a:p>
            <a:r>
              <a:rPr lang="en-US" dirty="0" smtClean="0"/>
              <a:t>David P. Robinson, Founder/President</a:t>
            </a:r>
          </a:p>
          <a:p>
            <a:endParaRPr lang="en-US" dirty="0"/>
          </a:p>
        </p:txBody>
      </p:sp>
      <p:sp>
        <p:nvSpPr>
          <p:cNvPr id="5" name="Rectangle 16"/>
          <p:cNvSpPr>
            <a:spLocks noChangeArrowheads="1"/>
          </p:cNvSpPr>
          <p:nvPr/>
        </p:nvSpPr>
        <p:spPr bwMode="auto">
          <a:xfrm>
            <a:off x="304800" y="381000"/>
            <a:ext cx="5029200" cy="519113"/>
          </a:xfrm>
          <a:prstGeom prst="rect">
            <a:avLst/>
          </a:prstGeom>
          <a:noFill/>
          <a:ln w="9525">
            <a:noFill/>
            <a:miter lim="800000"/>
            <a:headEnd/>
            <a:tailEnd/>
          </a:ln>
        </p:spPr>
        <p:txBody>
          <a:bodyPr wrap="square" anchor="ctr">
            <a:spAutoFit/>
          </a:bodyPr>
          <a:lstStyle/>
          <a:p>
            <a:pPr algn="ctr"/>
            <a:r>
              <a:rPr lang="en-US" altLang="ja-JP" sz="2800" i="1" dirty="0">
                <a:latin typeface="Times New Roman" pitchFamily="18" charset="0"/>
                <a:ea typeface="MS Mincho" pitchFamily="49" charset="-128"/>
              </a:rPr>
              <a:t> </a:t>
            </a:r>
            <a:r>
              <a:rPr lang="en-US" altLang="ja-JP" sz="2800" b="1" i="1" dirty="0">
                <a:solidFill>
                  <a:srgbClr val="002060"/>
                </a:solidFill>
                <a:latin typeface="Arial Narrow" pitchFamily="34" charset="0"/>
                <a:ea typeface="MS Mincho" pitchFamily="49" charset="-128"/>
                <a:cs typeface="Times New Roman" pitchFamily="18" charset="0"/>
              </a:rPr>
              <a:t>“Your Mission </a:t>
            </a:r>
            <a:r>
              <a:rPr lang="en-US" altLang="ja-JP" sz="2800" b="1" i="1" dirty="0" smtClean="0">
                <a:solidFill>
                  <a:srgbClr val="002060"/>
                </a:solidFill>
                <a:latin typeface="Arial Narrow" pitchFamily="34" charset="0"/>
                <a:ea typeface="MS Mincho" pitchFamily="49" charset="-128"/>
                <a:cs typeface="Times New Roman" pitchFamily="18" charset="0"/>
              </a:rPr>
              <a:t>Is Our Motivation”</a:t>
            </a:r>
            <a:endParaRPr lang="en-US" altLang="ja-JP" sz="2800" dirty="0">
              <a:solidFill>
                <a:srgbClr val="002060"/>
              </a:solidFill>
              <a:latin typeface="Arial" pitchFamily="34" charset="0"/>
              <a:ea typeface="MS PGothic" pitchFamily="34" charset="-128"/>
            </a:endParaRPr>
          </a:p>
        </p:txBody>
      </p:sp>
      <p:pic>
        <p:nvPicPr>
          <p:cNvPr id="6" name="Picture 17" descr="C4M Logo 12-07"/>
          <p:cNvPicPr>
            <a:picLocks noChangeAspect="1" noChangeArrowheads="1"/>
          </p:cNvPicPr>
          <p:nvPr/>
        </p:nvPicPr>
        <p:blipFill>
          <a:blip r:embed="rId2" cstate="print"/>
          <a:srcRect/>
          <a:stretch>
            <a:fillRect/>
          </a:stretch>
        </p:blipFill>
        <p:spPr bwMode="auto">
          <a:xfrm>
            <a:off x="7543800" y="1066800"/>
            <a:ext cx="903288" cy="990600"/>
          </a:xfrm>
          <a:prstGeom prst="rect">
            <a:avLst/>
          </a:prstGeom>
          <a:noFill/>
          <a:ln w="9525">
            <a:noFill/>
            <a:miter lim="800000"/>
            <a:headEnd/>
            <a:tailEnd/>
          </a:ln>
        </p:spPr>
      </p:pic>
      <p:sp>
        <p:nvSpPr>
          <p:cNvPr id="7" name="Title 6"/>
          <p:cNvSpPr>
            <a:spLocks noGrp="1"/>
          </p:cNvSpPr>
          <p:nvPr>
            <p:ph type="title"/>
          </p:nvPr>
        </p:nvSpPr>
        <p:spPr/>
        <p:txBody>
          <a:bodyPr/>
          <a:lstStyle/>
          <a:p>
            <a:r>
              <a:rPr lang="en-US" dirty="0" smtClean="0"/>
              <a:t>Coaching 4 Ministers</a:t>
            </a:r>
            <a:endParaRPr lang="en-US"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Urban">
  <a:themeElements>
    <a:clrScheme name="Urban">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Urban">
      <a:majorFont>
        <a:latin typeface="Trebuchet MS"/>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eorgia"/>
        <a:ea typeface=""/>
        <a:cs typeface=""/>
        <a:font script="Jpan" typeface="HG明朝B"/>
        <a:font script="Hang" typeface="맑은 고딕"/>
        <a:font script="Hans" typeface="宋体"/>
        <a:font script="Hant" typeface="新細明體"/>
        <a:font script="Arab" typeface="Arial"/>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Urban">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Urban</Template>
  <TotalTime>127</TotalTime>
  <Words>435</Words>
  <Application>Microsoft Office PowerPoint</Application>
  <PresentationFormat>On-screen Show (4:3)</PresentationFormat>
  <Paragraphs>36</Paragraphs>
  <Slides>8</Slides>
  <Notes>0</Notes>
  <HiddenSlides>0</HiddenSlides>
  <MMClips>0</MMClips>
  <ScaleCrop>false</ScaleCrop>
  <HeadingPairs>
    <vt:vector size="4" baseType="variant">
      <vt:variant>
        <vt:lpstr>Theme</vt:lpstr>
      </vt:variant>
      <vt:variant>
        <vt:i4>1</vt:i4>
      </vt:variant>
      <vt:variant>
        <vt:lpstr>Slide Titles</vt:lpstr>
      </vt:variant>
      <vt:variant>
        <vt:i4>8</vt:i4>
      </vt:variant>
    </vt:vector>
  </HeadingPairs>
  <TitlesOfParts>
    <vt:vector size="9" baseType="lpstr">
      <vt:lpstr>Urban</vt:lpstr>
      <vt:lpstr>COACHING 4 MINISTERS PRESENTS</vt:lpstr>
      <vt:lpstr>Leading by Example</vt:lpstr>
      <vt:lpstr>Leading by Example</vt:lpstr>
      <vt:lpstr>Leading by Example</vt:lpstr>
      <vt:lpstr>Leading by Example</vt:lpstr>
      <vt:lpstr>Leading by Example</vt:lpstr>
      <vt:lpstr>Leading by Example</vt:lpstr>
      <vt:lpstr>Coaching 4 Ministers</vt:lpstr>
    </vt:vector>
  </TitlesOfParts>
  <Company>Toshiba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COACHING4MINISTERS PRESENTS</dc:title>
  <dc:creator>Randy Colver</dc:creator>
  <cp:lastModifiedBy>Randy Colver</cp:lastModifiedBy>
  <cp:revision>9</cp:revision>
  <dcterms:created xsi:type="dcterms:W3CDTF">2015-03-08T21:37:46Z</dcterms:created>
  <dcterms:modified xsi:type="dcterms:W3CDTF">2015-03-09T00:12:04Z</dcterms:modified>
</cp:coreProperties>
</file>