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260"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72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5/18/2015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5/18/2015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5/18/2015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5/18/2015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t>The Greatest Leader Who Ever Lives</a:t>
            </a:r>
            <a:endParaRPr lang="en-US" dirty="0" smtClean="0">
              <a:solidFill>
                <a:schemeClr val="hlink"/>
              </a:solidFill>
            </a:endParaRP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Greatest Leader Who Ever Lives</a:t>
            </a:r>
            <a:endParaRPr lang="en-US" dirty="0"/>
          </a:p>
        </p:txBody>
      </p:sp>
      <p:sp>
        <p:nvSpPr>
          <p:cNvPr id="3" name="Content Placeholder 2"/>
          <p:cNvSpPr>
            <a:spLocks noGrp="1"/>
          </p:cNvSpPr>
          <p:nvPr>
            <p:ph idx="1"/>
          </p:nvPr>
        </p:nvSpPr>
        <p:spPr/>
        <p:txBody>
          <a:bodyPr>
            <a:normAutofit/>
          </a:bodyPr>
          <a:lstStyle/>
          <a:p>
            <a:r>
              <a:rPr lang="en-US" dirty="0" smtClean="0"/>
              <a:t>Mark 3:13-15 – “…that they might be with Him.”  </a:t>
            </a:r>
          </a:p>
          <a:p>
            <a:r>
              <a:rPr lang="en-US" dirty="0" smtClean="0"/>
              <a:t>“In the middle of every difficulty, lies an opportunity.”</a:t>
            </a:r>
          </a:p>
          <a:p>
            <a:r>
              <a:rPr lang="en-US" dirty="0" smtClean="0"/>
              <a:t>Leadership is about servanthood.</a:t>
            </a:r>
          </a:p>
          <a:p>
            <a:r>
              <a:rPr lang="en-US" dirty="0" smtClean="0"/>
              <a:t>Jesus trained twelve that went on to change the world.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Greatest Leader Who Ever Lives</a:t>
            </a:r>
            <a:endParaRPr lang="en-US" dirty="0"/>
          </a:p>
        </p:txBody>
      </p:sp>
      <p:sp>
        <p:nvSpPr>
          <p:cNvPr id="3" name="Content Placeholder 2"/>
          <p:cNvSpPr>
            <a:spLocks noGrp="1"/>
          </p:cNvSpPr>
          <p:nvPr>
            <p:ph idx="1"/>
          </p:nvPr>
        </p:nvSpPr>
        <p:spPr/>
        <p:txBody>
          <a:bodyPr>
            <a:normAutofit/>
          </a:bodyPr>
          <a:lstStyle/>
          <a:p>
            <a:r>
              <a:rPr lang="en-US" dirty="0" smtClean="0"/>
              <a:t>Jesus gave leadership in three areas:</a:t>
            </a:r>
          </a:p>
          <a:p>
            <a:pPr lvl="1"/>
            <a:r>
              <a:rPr lang="en-US" i="1" dirty="0" smtClean="0"/>
              <a:t>He mastered Himself.</a:t>
            </a:r>
            <a:r>
              <a:rPr lang="en-US" dirty="0" smtClean="0"/>
              <a:t>—He knew who He was—He was to be about His Father’s business.  Is. 55:11; Jn. 7:24; Jn. 11:42.  Mastering yourself is the first task, and you’ll never master yourself until you master your tongue.  Not arrogance, but confidence.  You are either speaking life or death into people.  Leaders must learn from Christ.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Greatest Leader Who Ever Lives</a:t>
            </a:r>
            <a:endParaRPr lang="en-US" dirty="0"/>
          </a:p>
        </p:txBody>
      </p:sp>
      <p:sp>
        <p:nvSpPr>
          <p:cNvPr id="3" name="Content Placeholder 2"/>
          <p:cNvSpPr>
            <a:spLocks noGrp="1"/>
          </p:cNvSpPr>
          <p:nvPr>
            <p:ph idx="1"/>
          </p:nvPr>
        </p:nvSpPr>
        <p:spPr/>
        <p:txBody>
          <a:bodyPr>
            <a:normAutofit/>
          </a:bodyPr>
          <a:lstStyle/>
          <a:p>
            <a:pPr marL="916686" lvl="1" indent="-514350">
              <a:buFont typeface="+mj-lt"/>
              <a:buAutoNum type="arabicPeriod" startAt="2"/>
            </a:pPr>
            <a:r>
              <a:rPr lang="en-US" i="1" dirty="0" smtClean="0"/>
              <a:t>He mastered His actions</a:t>
            </a:r>
            <a:r>
              <a:rPr lang="en-US" dirty="0" smtClean="0"/>
              <a:t>.  Jn. 21:25.  He did everything on purpose.  He mastered His actions by taking action.  God has a plan.  Balance presumption and faith.  Christ left a plan for the Church.</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Greatest Leader Who Ever Lives</a:t>
            </a:r>
            <a:endParaRPr lang="en-US" dirty="0"/>
          </a:p>
        </p:txBody>
      </p:sp>
      <p:sp>
        <p:nvSpPr>
          <p:cNvPr id="3" name="Content Placeholder 2"/>
          <p:cNvSpPr>
            <a:spLocks noGrp="1"/>
          </p:cNvSpPr>
          <p:nvPr>
            <p:ph idx="1"/>
          </p:nvPr>
        </p:nvSpPr>
        <p:spPr/>
        <p:txBody>
          <a:bodyPr>
            <a:normAutofit lnSpcReduction="10000"/>
          </a:bodyPr>
          <a:lstStyle/>
          <a:p>
            <a:pPr marL="925830" lvl="1" indent="-514350">
              <a:buFont typeface="+mj-lt"/>
              <a:buAutoNum type="arabicPeriod" startAt="3"/>
            </a:pPr>
            <a:r>
              <a:rPr lang="en-US" i="1" dirty="0" smtClean="0"/>
              <a:t>He mastered His relationships</a:t>
            </a:r>
            <a:r>
              <a:rPr lang="en-US" dirty="0" smtClean="0"/>
              <a:t>.  Mk. 10:21 – He “beheld” people.  Don’t “use” people, but behold people and make them feel special.  He gave people a vision—one larger than themselves—to be fishers of men.  Learn to raise up people around you—understand their passions.  Train up the generation behind you.  Thank God for an opportunity to speak </a:t>
            </a:r>
            <a:r>
              <a:rPr lang="en-US" dirty="0" smtClean="0"/>
              <a:t>into </a:t>
            </a:r>
            <a:r>
              <a:rPr lang="en-US" dirty="0" smtClean="0"/>
              <a:t>their lives.  Jesus said “yes” a lot—but also when to withdraw Himself.  He was a friend of sinners.  He came not to judge, but to bring forgiveness.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Greatest Leader Who Ever Lives</a:t>
            </a:r>
            <a:endParaRPr lang="en-US" dirty="0"/>
          </a:p>
        </p:txBody>
      </p:sp>
      <p:sp>
        <p:nvSpPr>
          <p:cNvPr id="3" name="Content Placeholder 2"/>
          <p:cNvSpPr>
            <a:spLocks noGrp="1"/>
          </p:cNvSpPr>
          <p:nvPr>
            <p:ph idx="1"/>
          </p:nvPr>
        </p:nvSpPr>
        <p:spPr/>
        <p:txBody>
          <a:bodyPr>
            <a:normAutofit/>
          </a:bodyPr>
          <a:lstStyle/>
          <a:p>
            <a:pPr lvl="1"/>
            <a:r>
              <a:rPr lang="en-US" i="1" dirty="0" smtClean="0"/>
              <a:t>He empowered others</a:t>
            </a:r>
            <a:r>
              <a:rPr lang="en-US" dirty="0" smtClean="0"/>
              <a:t>.  I got the best people I could, and said, “I want to be your best helpers.”  It’s what we can do for others.  We need to tell the lost that there is something better—to follow us into a better way.  Jn. 10:10 – to give life abundantly.  Jesus is preparing people for eternity.</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1625</TotalTime>
  <Words>386</Words>
  <Application>Microsoft Office PowerPoint</Application>
  <PresentationFormat>On-screen Show (4:3)</PresentationFormat>
  <Paragraphs>25</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Urban</vt:lpstr>
      <vt:lpstr>COACHING 4 MINISTERS PRESENTS</vt:lpstr>
      <vt:lpstr>The Greatest Leader Who Ever Lives</vt:lpstr>
      <vt:lpstr>The Greatest Leader Who Ever Lives</vt:lpstr>
      <vt:lpstr>The Greatest Leader Who Ever Lives</vt:lpstr>
      <vt:lpstr>The Greatest Leader Who Ever Lives</vt:lpstr>
      <vt:lpstr>The Greatest Leader Who Ever Lives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35</cp:revision>
  <dcterms:created xsi:type="dcterms:W3CDTF">2015-03-08T21:37:46Z</dcterms:created>
  <dcterms:modified xsi:type="dcterms:W3CDTF">2015-05-18T23:11:48Z</dcterms:modified>
</cp:coreProperties>
</file>