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7" r:id="rId9"/>
    <p:sldId id="338" r:id="rId10"/>
    <p:sldId id="339" r:id="rId11"/>
    <p:sldId id="336" r:id="rId12"/>
    <p:sldId id="342" r:id="rId13"/>
    <p:sldId id="260"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72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5/18/2015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5/18/2015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5/18/2015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5/18/2015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Four Passions of a Healthy Ministry</a:t>
            </a:r>
            <a:endParaRPr lang="en-US" dirty="0" smtClean="0">
              <a:solidFill>
                <a:schemeClr val="hlink"/>
              </a:solidFill>
            </a:endParaRP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marL="624078" indent="-514350">
              <a:buFont typeface="+mj-lt"/>
              <a:buAutoNum type="arabicPeriod" startAt="4"/>
            </a:pPr>
            <a:r>
              <a:rPr lang="en-US" dirty="0" smtClean="0"/>
              <a:t>Follow-up through good people systems. </a:t>
            </a:r>
          </a:p>
          <a:p>
            <a:pPr lvl="1"/>
            <a:r>
              <a:rPr lang="en-US" dirty="0" smtClean="0"/>
              <a:t> </a:t>
            </a:r>
            <a:r>
              <a:rPr lang="en-US" dirty="0" smtClean="0"/>
              <a:t>Examine the </a:t>
            </a:r>
            <a:r>
              <a:rPr lang="en-US" dirty="0" smtClean="0"/>
              <a:t>system of hiring good personnel.  They must be a good team fit, not just a good résumé.  Look for attitude and then train for skills.  Every potential team member must be interviewed by at least three leaders.  Interviewers should then debrief with one another.  Better to appoint correctly than to “</a:t>
            </a:r>
            <a:r>
              <a:rPr lang="en-US" dirty="0" err="1" smtClean="0"/>
              <a:t>dis</a:t>
            </a:r>
            <a:r>
              <a:rPr lang="en-US" dirty="0" smtClean="0"/>
              <a:t>-appoint” later.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lvl="1"/>
            <a:r>
              <a:rPr lang="en-US" sz="2800" dirty="0" smtClean="0"/>
              <a:t>Performance </a:t>
            </a:r>
            <a:r>
              <a:rPr lang="en-US" sz="2800" dirty="0" smtClean="0"/>
              <a:t>agreement—where a team member can check their own level of success.  Why wait once a year?  Work on it throughout the year—an ongoing alignment.</a:t>
            </a:r>
          </a:p>
          <a:p>
            <a:pPr lvl="1"/>
            <a:r>
              <a:rPr lang="en-US" dirty="0" smtClean="0"/>
              <a:t>Rewards and recognition.  Decisions about bonuses.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lvl="1"/>
            <a:r>
              <a:rPr lang="en-US" dirty="0" smtClean="0"/>
              <a:t>Dismissal.  Is there a process for interviewing?  Are there consistent behavioral questions?  Is there a consistent process for performance appraisals?  Is there sufficient time to evaluate?  Is there a consistent process for rewarding?  Are team members ever terminated because they are a poor fit?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Learn how to identify the things that will have the greatest return on investment—priorities. </a:t>
            </a:r>
          </a:p>
          <a:p>
            <a:r>
              <a:rPr lang="en-US" dirty="0" smtClean="0"/>
              <a:t>What is necessary to success? </a:t>
            </a:r>
          </a:p>
          <a:p>
            <a:r>
              <a:rPr lang="en-US" dirty="0" smtClean="0"/>
              <a:t>Be smart (excellence and evaluation) and healthy (eliminating politics and infighting).  </a:t>
            </a:r>
          </a:p>
          <a:p>
            <a:r>
              <a:rPr lang="en-US" dirty="0" smtClean="0"/>
              <a:t>You can delegate other things, but not organizational health.  It involves facing relational issues.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Here are four things you can do to make your ministry healthier: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marL="624078" indent="-514350">
              <a:buFont typeface="+mj-lt"/>
              <a:buAutoNum type="arabicPeriod"/>
            </a:pPr>
            <a:r>
              <a:rPr lang="en-US" dirty="0" smtClean="0"/>
              <a:t>Build your dream team to accomplish the impossible.  It is the most foundational—but difficult—because it involves time.  </a:t>
            </a:r>
          </a:p>
          <a:p>
            <a:pPr marL="916686" lvl="1" indent="-514350"/>
            <a:r>
              <a:rPr lang="en-US" dirty="0" smtClean="0"/>
              <a:t>Politics is the result of unresolved issues.  Small rifts can appear as major rifts to people deeper in the organization. </a:t>
            </a:r>
          </a:p>
          <a:p>
            <a:pPr marL="916686" lvl="1" indent="-514350"/>
            <a:r>
              <a:rPr lang="en-US" dirty="0" smtClean="0"/>
              <a:t>People don’t resolve them because of fear of conflict.  </a:t>
            </a:r>
            <a:r>
              <a:rPr lang="en-US" dirty="0" smtClean="0"/>
              <a:t>This causes </a:t>
            </a:r>
            <a:r>
              <a:rPr lang="en-US" dirty="0" smtClean="0"/>
              <a:t>distrust, disillusionment for those who stay.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lvl="1"/>
            <a:r>
              <a:rPr lang="en-US" dirty="0" smtClean="0"/>
              <a:t>Dream teams are efficient.  Their meetings are passionate and efficient.  They have no trouble challenging each other’s ideas.  </a:t>
            </a:r>
          </a:p>
          <a:p>
            <a:pPr lvl="1"/>
            <a:r>
              <a:rPr lang="en-US" dirty="0" smtClean="0"/>
              <a:t>Dream teams debate the issues, not the personalities.  </a:t>
            </a:r>
          </a:p>
          <a:p>
            <a:pPr lvl="1"/>
            <a:r>
              <a:rPr lang="en-US" dirty="0" smtClean="0"/>
              <a:t>First build trust—be honest.  Understand each other’s strengths and weaknesses.  Work together through difficult times.  </a:t>
            </a:r>
          </a:p>
          <a:p>
            <a:pPr lvl="1"/>
            <a:r>
              <a:rPr lang="en-US" dirty="0" smtClean="0"/>
              <a:t>Cohesiveness at the senior level is the greatest thing for a successful team.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marL="624078" indent="-514350">
              <a:buFont typeface="+mj-lt"/>
              <a:buAutoNum type="arabicPeriod" startAt="2"/>
            </a:pPr>
            <a:r>
              <a:rPr lang="en-US" dirty="0" smtClean="0"/>
              <a:t>Crystal clear ministry purpose and expectations.  Having this allows proper delegation and confidence.  Team synergy.  Focus.  Knowing what needs to be achieved.  Empowers.  Serves as a basis for accountability.  How do we achieve this?</a:t>
            </a:r>
          </a:p>
          <a:p>
            <a:pPr lvl="1"/>
            <a:r>
              <a:rPr lang="en-US" dirty="0" smtClean="0"/>
              <a:t> Why does our church exist and how does it make a difference?  (This sets the stage for the answer to every question.)  How can we do what we do better?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lvl="1"/>
            <a:r>
              <a:rPr lang="en-US" dirty="0" smtClean="0"/>
              <a:t>What are our goals?  Every leader should be able to answer this unambiguously.  Sort out the top values that best define what we do.  Values are discovered in the team members of those who are already in place.  Surveying everyone does not replace the values of the top members.  </a:t>
            </a:r>
          </a:p>
          <a:p>
            <a:pPr lvl="1"/>
            <a:r>
              <a:rPr lang="en-US" dirty="0" smtClean="0"/>
              <a:t>What ministry are we in?  We are building the kingdom.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lvl="1"/>
            <a:r>
              <a:rPr lang="en-US" dirty="0" smtClean="0"/>
              <a:t> What are our goals?  Clear.  Written.  Measurable.  Time sensitive.  Decide what is the focus of our efforts?  What are the key areas that we need to concentrate on?  How are we going to measure this?</a:t>
            </a:r>
          </a:p>
          <a:p>
            <a:pPr lvl="1"/>
            <a:r>
              <a:rPr lang="en-US" dirty="0" smtClean="0"/>
              <a:t> Who has to do what to accomplish our goals in the next year, three years, five years?</a:t>
            </a:r>
          </a:p>
          <a:p>
            <a:pPr lvl="1"/>
            <a:r>
              <a:rPr lang="en-US" dirty="0" smtClean="0"/>
              <a:t>Be willing to engage in constructive criticism.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Four Passions of a Healthy Ministry</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marL="624078" indent="-514350">
              <a:buFont typeface="+mj-lt"/>
              <a:buAutoNum type="arabicPeriod" startAt="3"/>
            </a:pPr>
            <a:r>
              <a:rPr lang="en-US" dirty="0" smtClean="0"/>
              <a:t> Saturation in communication.</a:t>
            </a:r>
          </a:p>
          <a:p>
            <a:pPr lvl="1"/>
            <a:r>
              <a:rPr lang="en-US" dirty="0" smtClean="0"/>
              <a:t>Be clear on expectations and goals.</a:t>
            </a:r>
          </a:p>
          <a:p>
            <a:pPr lvl="1"/>
            <a:r>
              <a:rPr lang="en-US" dirty="0" smtClean="0"/>
              <a:t>Everyone needs to speak the same language.</a:t>
            </a:r>
          </a:p>
          <a:p>
            <a:pPr lvl="1"/>
            <a:r>
              <a:rPr lang="en-US" dirty="0" smtClean="0"/>
              <a:t>No one wants to be left in the dark.  </a:t>
            </a:r>
          </a:p>
          <a:p>
            <a:pPr lvl="1"/>
            <a:r>
              <a:rPr lang="en-US" dirty="0" smtClean="0"/>
              <a:t>Repetition.  Simplicity.  Multiple mediums.  Circle of communication.  </a:t>
            </a:r>
          </a:p>
          <a:p>
            <a:pPr lvl="1"/>
            <a:r>
              <a:rPr lang="en-US" dirty="0" smtClean="0"/>
              <a:t>Take enough time to answer the question, “What do we need to communicate with our team members?”  What are the major goals?  How does your role affect each of these areas?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1660</TotalTime>
  <Words>738</Words>
  <Application>Microsoft Office PowerPoint</Application>
  <PresentationFormat>On-screen Show (4:3)</PresentationFormat>
  <Paragraphs>52</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Urban</vt:lpstr>
      <vt:lpstr>COACHING 4 MINISTERS PRESENTS</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Four Passions of a Healthy Ministry</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41</cp:revision>
  <dcterms:created xsi:type="dcterms:W3CDTF">2015-03-08T21:37:46Z</dcterms:created>
  <dcterms:modified xsi:type="dcterms:W3CDTF">2015-05-18T23:16:25Z</dcterms:modified>
</cp:coreProperties>
</file>