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35" autoAdjust="0"/>
    <p:restoredTop sz="94716" autoAdjust="0"/>
  </p:normalViewPr>
  <p:slideViewPr>
    <p:cSldViewPr>
      <p:cViewPr varScale="1">
        <p:scale>
          <a:sx n="64" d="100"/>
          <a:sy n="64" d="100"/>
        </p:scale>
        <p:origin x="-6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err="1" smtClean="0"/>
              <a:t>Talerance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2" descr="C:\Data\08 RMC\03 COURSES\1 Classroom courses\04 HTH180- Christian Mind\Lessons\23.1- tolerance\tolera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524000"/>
            <a:ext cx="4953000" cy="49530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 and Background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two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 types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tolerance: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Cultural – the way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dress, eat, etc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Religious –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things we believe, worldviews, etc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 from Monolithic to Pluralistic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Monolithic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God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central to our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affects everything we do (and the way we do it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Pluralistic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standardized influencers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Everything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equal right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expression.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matter how wrong or dumb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Anything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goes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 in between monolithic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pluralistic.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 is not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stress.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rules seem to be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shifting.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okay to be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fuzzy.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okay to feel something strongly, just don’t express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okay to express something strongly, so long as there is no message (e.g. “I like tacos!”).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Never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ever offend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anyone.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let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judgmental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spirit breaks this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operate within this code: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want to speak for Jesus, you have to allow others to speak against him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have to agree, you have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listen.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Speaking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 is not intolerant, but failing to listen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Responding to Our Culture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been our typical responses?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Impose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Crusade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style, overly aggressive</a:t>
            </a:r>
          </a:p>
          <a:p>
            <a:pPr lvl="2" eaLnBrk="1" hangingPunct="1"/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Laisse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-faire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 (I don’t care)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Selfishness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you’re not concerned about apathy or the salvation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Neither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biblical.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585</TotalTime>
  <Words>272</Words>
  <Application>Microsoft Office PowerPoint</Application>
  <PresentationFormat>On-screen Show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42</cp:revision>
  <dcterms:created xsi:type="dcterms:W3CDTF">2008-02-11T10:50:27Z</dcterms:created>
  <dcterms:modified xsi:type="dcterms:W3CDTF">2013-09-29T01:01:36Z</dcterms:modified>
</cp:coreProperties>
</file>