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314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5" autoAdjust="0"/>
    <p:restoredTop sz="94716" autoAdjust="0"/>
  </p:normalViewPr>
  <p:slideViewPr>
    <p:cSldViewPr>
      <p:cViewPr varScale="1">
        <p:scale>
          <a:sx n="64" d="100"/>
          <a:sy n="64" d="100"/>
        </p:scale>
        <p:origin x="-6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7086600" cy="6096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C923-88BB-4D5C-A19C-2E8135C68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0760A-E2C3-467B-B1FB-87E410D2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4E309-9306-4C27-902E-7A7130CA2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2F753-522B-4239-83BC-8F138692F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42B5C-217D-4A1E-BD8D-08EC16235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8100" y="1447800"/>
            <a:ext cx="32385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3FAC-FCAA-4FB9-8889-EB0681E81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00ED-15A9-474D-87E8-602C4E5EA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AEC0-BB6F-4AB4-A757-B701D8143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17A43-236A-4F19-91A3-D4FC5A0D0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56146-57CA-46CB-A6C2-BD338E40D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7F1A-99E9-4BD6-9BB9-B6FB56A1C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Worldviews in conflict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6629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9DE8D06-7695-4C79-90CB-CF7EAC163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Relativism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1 Classroom courses\04 HTH180- Christian Mind\Lessons\20.1- relativism\absolute-trut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81200"/>
            <a:ext cx="4876800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Implications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 truth orientation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Morality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ethics are a matter of personal opinion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feelings.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based on how you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feel;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no place for absolute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gives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birth to moral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where only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specific person responding to a specific scenario can decide what’s right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wrong.  This, in turn, creates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situational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ethics.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Philosophers, in fact,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 relativism as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absurd.  That 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leads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chaos.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However, although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say it is absurd publically, we often practice it in our private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takes no sacrifice to be a relativist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privately.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has permeated our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consequences 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becomes “a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creeping paralysis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society.”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will support a cause, no one will take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initiative.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steals permission to support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doesn’t believe in truth so what truth would you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support?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no absolute standards.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C:\Data\08 RMC\03 COURSES\1 Classroom courses\04 HTH180- Christian Mind\Lessons\20.1- relativism\relativis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52600"/>
            <a:ext cx="4729525" cy="43434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is what feels right to you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longer okay to make a whole-hearted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commitment.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 offend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someone.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may wait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a better option, since truth is always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drains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 of its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no cause, there can be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commitment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means: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identity, no need for accountability, responsibility,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intimacy,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 intimacy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built on trust and trust is built 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commitment.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/>
              <a:t>The result is that </a:t>
            </a:r>
            <a:r>
              <a:rPr lang="en-CA" dirty="0" smtClean="0"/>
              <a:t>everyone build walls, not trusting </a:t>
            </a:r>
            <a:r>
              <a:rPr lang="en-CA" dirty="0" smtClean="0"/>
              <a:t>anyone.</a:t>
            </a:r>
            <a:endParaRPr lang="en-US" dirty="0" smtClean="0"/>
          </a:p>
          <a:p>
            <a:pPr lvl="2"/>
            <a:r>
              <a:rPr lang="en-CA" dirty="0" smtClean="0"/>
              <a:t>This contributes </a:t>
            </a:r>
            <a:r>
              <a:rPr lang="en-CA" dirty="0" smtClean="0"/>
              <a:t>to </a:t>
            </a:r>
            <a:r>
              <a:rPr lang="en-CA" dirty="0" smtClean="0"/>
              <a:t>individualism.</a:t>
            </a:r>
            <a:endParaRPr lang="en-US" dirty="0" smtClean="0"/>
          </a:p>
          <a:p>
            <a:pPr lvl="2"/>
            <a:r>
              <a:rPr lang="en-CA" dirty="0" smtClean="0"/>
              <a:t>Self </a:t>
            </a:r>
            <a:r>
              <a:rPr lang="en-CA" dirty="0" smtClean="0"/>
              <a:t>becomes the building block of society </a:t>
            </a:r>
            <a:r>
              <a:rPr lang="en-CA" dirty="0" smtClean="0"/>
              <a:t>(rather than the family).</a:t>
            </a:r>
            <a:endParaRPr lang="en-US" dirty="0" smtClean="0"/>
          </a:p>
          <a:p>
            <a:pPr lvl="2"/>
            <a:r>
              <a:rPr lang="en-CA" dirty="0" smtClean="0"/>
              <a:t>This results in selfishness and loneliness.</a:t>
            </a:r>
            <a:endParaRPr lang="en-US" dirty="0" smtClean="0"/>
          </a:p>
          <a:p>
            <a:pPr lvl="2"/>
            <a:r>
              <a:rPr lang="en-US" dirty="0" smtClean="0"/>
              <a:t>And loneliness </a:t>
            </a:r>
            <a:r>
              <a:rPr lang="en-US" dirty="0" smtClean="0"/>
              <a:t>breeds </a:t>
            </a:r>
            <a:r>
              <a:rPr lang="en-US" dirty="0" smtClean="0"/>
              <a:t>immorality.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CA" dirty="0" smtClean="0"/>
              <a:t>In the end, people </a:t>
            </a:r>
            <a:r>
              <a:rPr lang="en-CA" dirty="0" smtClean="0"/>
              <a:t>become something to be used, to cover their own </a:t>
            </a:r>
            <a:r>
              <a:rPr lang="en-CA" dirty="0" smtClean="0"/>
              <a:t>loneliness.</a:t>
            </a:r>
            <a:endParaRPr lang="en-US" dirty="0" smtClean="0"/>
          </a:p>
          <a:p>
            <a:pPr lvl="2"/>
            <a:r>
              <a:rPr lang="en-US" dirty="0" smtClean="0"/>
              <a:t>But is </a:t>
            </a:r>
            <a:r>
              <a:rPr lang="en-US" dirty="0" smtClean="0"/>
              <a:t>it loneliness or hormones?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 and Background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post-modernism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become popular as a result of post-modern philosophical thinking of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Century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Relativists see immorality not as immorality but as a means of trying to fill the empty hole inside.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Short-term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escape from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loneliness are: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Addictions 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trying to fill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loneliness; escapism.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Abuse 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 become pawns to be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have a poor self image from abusing others.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creates a dissatisfaction in life.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contrast, Matt 16:25 shows that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gain your life by making commitments to others (and keeping them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relativist’s practical response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Logically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agree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their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 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disastrous, so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compromise.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social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contract to avoid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chaos.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believe that only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are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man-made. 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of the law is to provide ultimate protection from each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social contract, each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 gives up certain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give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 the right to be at war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anyone.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give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 the right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give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 the right to be controlled by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anyone.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return, each member receives: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Protection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group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of living in that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rights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society take priority over individual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determines what is right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conscience becomes the relativistic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Relativism,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block of society is self.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 in selfishness.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Selfishness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 in loneliness and isolation (which make a poor foundation for society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Critique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say there are no absolutes is an absolute statement in itself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 claims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the widest of these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worldviews, but, in fact,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narrowest.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as emerging from consensus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based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public consensus must be arrived at through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dialogue.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hidden flaw in this: during discussion various ideas are rejected because there is no absolute truth, and we can have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cause.  We then end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 with watered down truth,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mediocrity,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results in apathy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(And God hates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mediocrity.)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really determines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“good” and “right”?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will take a stand on anything, resulting in an apathetic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Post-modern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philosophy rejected all modern notions of an absolute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 this because such expressions of truth were viewed as an abuse of power for the suppression other individuals.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to avoid exerting such power over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response was not to deny all truth but rather to say that the truth is relative to each individual.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Relativistic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 eliminates opposites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eliminated the difference between right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wrong,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should and shouldn’t. There is no standard for anyone any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longer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means that Hitler and Mother Teresa were neither “good”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“bad”, but it also means that their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actions were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devoid of any moral standard. Mother Teresa and Hitler were morally equal.</a:t>
            </a: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one is a true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believe in no rules 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absolutes,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to protect themselves they had to create the social contract which in itself is rules.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contradict themselves.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believing there are no absolutes is an absolute.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bottom line: People practice relativism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it is selfish.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Niebuhr’s 5 Possible Responses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Richard Niebuhr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1894-1962) lived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Detroit.</a:t>
            </a: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C:\Data\08 RMC\03 COURSES\1 Classroom courses\04 HTH180- Christian Mind\Lessons\20.1- relativism\niebuhr 18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505200"/>
            <a:ext cx="2622232" cy="281582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00200" y="43434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N. Richard Niebuhr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brother Reinhold was a parish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priest.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rise of industrial society created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poverty.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Christians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responded.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Response: 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against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opposes all the customs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Humankind 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confronted with an either/or decision. Either you are for Christ and against culture or you’re against Christ and for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respond with segregation.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robs non-Christians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hope.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you be a nuisance if you are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separated?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reactionary, not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proactive.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robs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Christians of their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Response: 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above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cultural ideal, but is above and beyond culture (deity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strength of this is that God retains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 diminished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sense of hope, isolation,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frustration.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 with Christ takes a good leap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Extinguishes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other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words,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truth of something is what I think to be true but it may not be true for someone else who has their own truth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otherwise known as religious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pluralism,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says that all worldviews are true, and that each is valid.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Third Response: 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symbol of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fulfillment of culture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aspirations.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model of the greatest human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achievement.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conforms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our definition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makes 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approachable.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deity 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limited to the size of human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product of our culture so there is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sense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changes as culture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Fourth Response: 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culture in paradox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Humankind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feels pulled between two authorities who do not agree (Christ and culture,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12:1, 13:1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strength of this view is that it is realistic and balanced.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 I?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an unsure identity.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conflict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seems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unresolvable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they live in constant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frustration.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lose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sight of the power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become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defensive in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 thinking.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Christ, the transformer of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promotes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redemptive work of Christ within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promotes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forgiveness, grace,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hope.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calls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 to live our faith out in our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called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“nuisance”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Jn. 5:4,5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Strengths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Strong commitment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sense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hope to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hopeless.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the effective use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Scripture.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 to know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order reality, and this includes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faith.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 temptation to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compromise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Scriptural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truths in order to get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follow.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temptation to focus only on understanding our culture but forget to apply Scripture to our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proposed Christian response to a pluralistic culture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 the right to their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beliefs.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high view of people (see them as God sees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them, with respect).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Accept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 without agreeing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them—they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neither inferior or superior to us (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51:5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Distinguish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who a person is and what they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believe.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Appreciate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they are, but don’t compromise who you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 to be an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influence—understand the Law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Reciprocity.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accept other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people, then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will generally accept you; if you listen, they will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listen.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Trends in North America that led to relativism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Alienation - humans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feeling lost and alone;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isolated. 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sense of being overwhelmed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helpless results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in: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Apathy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Depression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Frustration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Lack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significance</a:t>
            </a: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feeling no one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a high view of the Holy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Spirit.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You’re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alone in your living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influence.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prayer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(believing the Holy Spirit can reach and influence those you pray for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leads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privatization -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 of developing a separation between your public world and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private world.  This results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Living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worlds - macro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(public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and micro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(private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micro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 becomes a place of </a:t>
            </a:r>
            <a:r>
              <a:rPr lang="en-C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significance.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this leads to relativism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a sociological level, relativism: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Allows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 to be confronted with a wide variety of worldviews; all of which are on equal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footing.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be free to express their worldview on equal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footing.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Relativism, then, is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belief that there are 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absolutes.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right, no wrong</a:t>
            </a: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source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morality is one’s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personal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conscience.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should avoid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phrases like: never, always, no,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Relativists are opposed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any one point of view being the “only way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Christian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Relativism, therefore, goes hand in hand with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pluralism.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Brad netbook\Desktop\min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"/>
            <a:ext cx="1535609" cy="114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cused senses design template">
  <a:themeElements>
    <a:clrScheme name="Focused senses design template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Focused senses design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Focused senses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cused senses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cused senses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Focused senses design template</Template>
  <TotalTime>696</TotalTime>
  <Words>1872</Words>
  <Application>Microsoft Office PowerPoint</Application>
  <PresentationFormat>On-screen Show (4:3)</PresentationFormat>
  <Paragraphs>220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Focused senses design template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  <vt:lpstr>Christian Mind</vt:lpstr>
    </vt:vector>
  </TitlesOfParts>
  <Company>Atlanta City Church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Worldviews in conflict</dc:title>
  <dc:creator>Randy Colver</dc:creator>
  <cp:lastModifiedBy>Randy Colver</cp:lastModifiedBy>
  <cp:revision>67</cp:revision>
  <dcterms:created xsi:type="dcterms:W3CDTF">2008-02-11T10:50:27Z</dcterms:created>
  <dcterms:modified xsi:type="dcterms:W3CDTF">2013-09-28T15:17:17Z</dcterms:modified>
</cp:coreProperties>
</file>