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35" autoAdjust="0"/>
    <p:restoredTop sz="94716" autoAdjust="0"/>
  </p:normalViewPr>
  <p:slideViewPr>
    <p:cSldViewPr>
      <p:cViewPr varScale="1">
        <p:scale>
          <a:sx n="64" d="100"/>
          <a:sy n="64" d="100"/>
        </p:scale>
        <p:origin x="-68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657600"/>
            <a:ext cx="7086600" cy="609600"/>
          </a:xfrm>
        </p:spPr>
        <p:txBody>
          <a:bodyPr/>
          <a:lstStyle>
            <a:lvl1pPr marL="0" indent="0" algn="r">
              <a:buFontTx/>
              <a:buNone/>
              <a:defRPr sz="28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0BC923-88BB-4D5C-A19C-2E8135C684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A0760A-E2C3-467B-B1FB-87E410D204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261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261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64E309-9306-4C27-902E-7A7130CA2D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2F753-522B-4239-83BC-8F138692FB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442B5C-217D-4A1E-BD8D-08EC162356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3238500" cy="4678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48100" y="1447800"/>
            <a:ext cx="3238500" cy="4678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9B3FAC-FCAA-4FB9-8889-EB0681E813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7600ED-15A9-474D-87E8-602C4E5EA5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0AEC0-BB6F-4AB4-A757-B701D81437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317A43-236A-4F19-91A3-D4FC5A0D03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A56146-57CA-46CB-A6C2-BD338E40D3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9F7F1A-99E9-4BD6-9BB9-B6FB56A1C2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Worldviews in conflict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47800"/>
            <a:ext cx="66294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fld id="{D9DE8D06-7695-4C79-90CB-CF7EAC1630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8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sz="2400" dirty="0" smtClean="0"/>
              <a:t>Polytheism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does it mean to be human?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 human means to eek out an existence while subsisting at the whim of an unpredictable god.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 able to make some choices, but within an unstable open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system.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Ultimate goals tend to be a place of honor among the gods (or at the very least, left alone by them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/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Why is it possible to know anything at all?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seems to be a hierarchy of knowledge.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things that the gods would have nothing to do with: absolute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certainty.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other things: less certain as the gods get more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involved.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will happen at death?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final resting place, the underworld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(e.g. Hades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etc.).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was not necessarily a place of torture (like Christianized hell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was not “the next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life;”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was void of life; interaction with living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ceased.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Sometimes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there was a hierarchy of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places of death.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is the basis for morality?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open system is unfair (at the whims of the gods) and rewards/ punishments are arbitrary.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However,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is necessary to try to appease the gods anyway, out of fear.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is the meaning of human history?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make like more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predictable.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More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sustainable income from farming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harder.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Closer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family and loved ones through better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relationships.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Avoid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wrath of the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gods.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increase power and importance in coming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generations.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response does this worldview invoke?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Each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believer in polytheistic religion is free to worship the god of their choice in the way they see fit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However, such flexibility and lack of accountability often leaves followers living their life at the whim of these gods without a sense of purpose or eternal hope.</a:t>
            </a:r>
          </a:p>
          <a:p>
            <a:pPr eaLnBrk="1" hangingPunct="1"/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Definition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Polytheism” means many gods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Background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Polytheism was widespread in the ancient world particularly in the Egyptian, Greek and Roman Empires.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Polytheism the supernatural forces believed to exist in the world are personified into a cosmic family.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Each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member of the divine family is used to explain natural phenomena that occur in the world and to establish a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culture’s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role in the universe.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These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gods are often unpredictable and unreliable.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Polytheistic belief continues today in India through Hinduism, in Asia and in the tribal religions of Africa and Native America.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Definitions</a:t>
            </a:r>
          </a:p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Monism =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everything in the universe can be reduced to one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essence.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Monism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the theory that anything less than everything is nothing.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Dualism =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everything in the universe can be reduced to two, irreconcilable essences, in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competition.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CA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Bitheism</a:t>
            </a:r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</a:t>
            </a:r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more than one god </a:t>
            </a:r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exists </a:t>
            </a:r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 equal power, but </a:t>
            </a:r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 are </a:t>
            </a:r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harmony </a:t>
            </a:r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(from Greek </a:t>
            </a:r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mythology</a:t>
            </a:r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Ditheism =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two gods exist with equal power, but are not in harmony, light/dark, good/evil, etc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Worldview Diagnostic Questions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is the nature of Ultimate reality?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Depends </a:t>
            </a:r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 how many gods, if they are equal in power and if they are in harmony.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Depends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 their interest in humanity.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is the nature of physical reality?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Usually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based on cause and effect loops, with an open system that the gods are able to make changes to.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theme/theme1.xml><?xml version="1.0" encoding="utf-8"?>
<a:theme xmlns:a="http://schemas.openxmlformats.org/drawingml/2006/main" name="Focused senses design template">
  <a:themeElements>
    <a:clrScheme name="Focused senses design template 10">
      <a:dk1>
        <a:srgbClr val="777777"/>
      </a:dk1>
      <a:lt1>
        <a:srgbClr val="FFFFFF"/>
      </a:lt1>
      <a:dk2>
        <a:srgbClr val="686B5D"/>
      </a:dk2>
      <a:lt2>
        <a:srgbClr val="D1D1CB"/>
      </a:lt2>
      <a:accent1>
        <a:srgbClr val="909082"/>
      </a:accent1>
      <a:accent2>
        <a:srgbClr val="809EA8"/>
      </a:accent2>
      <a:accent3>
        <a:srgbClr val="B9BAB6"/>
      </a:accent3>
      <a:accent4>
        <a:srgbClr val="DADADA"/>
      </a:accent4>
      <a:accent5>
        <a:srgbClr val="C6C6C1"/>
      </a:accent5>
      <a:accent6>
        <a:srgbClr val="738F98"/>
      </a:accent6>
      <a:hlink>
        <a:srgbClr val="FFCC66"/>
      </a:hlink>
      <a:folHlink>
        <a:srgbClr val="E9DCB9"/>
      </a:folHlink>
    </a:clrScheme>
    <a:fontScheme name="Focused senses design template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Gothic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Gothic" pitchFamily="34" charset="0"/>
          </a:defRPr>
        </a:defPPr>
      </a:lstStyle>
    </a:lnDef>
  </a:objectDefaults>
  <a:extraClrSchemeLst>
    <a:extraClrScheme>
      <a:clrScheme name="Focused senses design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Focused senses design template</Template>
  <TotalTime>598</TotalTime>
  <Words>614</Words>
  <Application>Microsoft Office PowerPoint</Application>
  <PresentationFormat>On-screen Show (4:3)</PresentationFormat>
  <Paragraphs>63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Focused senses design template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</vt:vector>
  </TitlesOfParts>
  <Company>Atlanta City Church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Worldviews in conflict</dc:title>
  <dc:creator>Randy Colver</dc:creator>
  <cp:lastModifiedBy>Randy Colver</cp:lastModifiedBy>
  <cp:revision>42</cp:revision>
  <dcterms:created xsi:type="dcterms:W3CDTF">2008-02-11T10:50:27Z</dcterms:created>
  <dcterms:modified xsi:type="dcterms:W3CDTF">2013-09-25T20:00:02Z</dcterms:modified>
</cp:coreProperties>
</file>