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0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64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5" autoAdjust="0"/>
    <p:restoredTop sz="94716" autoAdjust="0"/>
  </p:normalViewPr>
  <p:slideViewPr>
    <p:cSldViewPr>
      <p:cViewPr varScale="1">
        <p:scale>
          <a:sx n="63" d="100"/>
          <a:sy n="63" d="100"/>
        </p:scale>
        <p:origin x="-6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7086600" cy="6096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C923-88BB-4D5C-A19C-2E8135C68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0760A-E2C3-467B-B1FB-87E410D20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4E309-9306-4C27-902E-7A7130CA2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2F753-522B-4239-83BC-8F138692F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42B5C-217D-4A1E-BD8D-08EC16235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81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3FAC-FCAA-4FB9-8889-EB0681E81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00ED-15A9-474D-87E8-602C4E5EA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0AEC0-BB6F-4AB4-A757-B701D8143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17A43-236A-4F19-91A3-D4FC5A0D0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56146-57CA-46CB-A6C2-BD338E40D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7F1A-99E9-4BD6-9BB9-B6FB56A1C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Worldviews in conflict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6629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9DE8D06-7695-4C79-90CB-CF7EAC163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dirty="0" err="1" smtClean="0"/>
              <a:t>Apatheism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is it possible to know anything at all?</a:t>
            </a:r>
          </a:p>
          <a:p>
            <a:pPr lvl="1"/>
            <a:r>
              <a:rPr lang="en-US" dirty="0" smtClean="0"/>
              <a:t>I will not think about it too much, or consider the ultimate consequences.</a:t>
            </a:r>
          </a:p>
          <a:p>
            <a:pPr lvl="1"/>
            <a:r>
              <a:rPr lang="en-US" dirty="0" smtClean="0"/>
              <a:t>I will live my life as if this is not an important question, and that God does not interfere.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2" descr="C:\Data\08 RMC\03 COURSES\04 HTH180- Christian Mind\Lessons\08.1- apatheism\ignorance and apath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447800"/>
            <a:ext cx="3733800" cy="5097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will happen at death?</a:t>
            </a:r>
          </a:p>
          <a:p>
            <a:pPr lvl="1"/>
            <a:r>
              <a:rPr lang="en-US" dirty="0" smtClean="0"/>
              <a:t>I will not think about it too much, or consider the ultimate consequences.</a:t>
            </a:r>
          </a:p>
          <a:p>
            <a:pPr lvl="1"/>
            <a:r>
              <a:rPr lang="en-US" dirty="0" smtClean="0"/>
              <a:t>I will live my life as if this is not an important question, and that God does not interfere.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the basis for morality?</a:t>
            </a:r>
          </a:p>
          <a:p>
            <a:pPr lvl="1"/>
            <a:r>
              <a:rPr lang="en-US" dirty="0" smtClean="0"/>
              <a:t>I will not think about it too much, or consider the ultimate consequences.</a:t>
            </a:r>
          </a:p>
          <a:p>
            <a:pPr lvl="1"/>
            <a:r>
              <a:rPr lang="en-US" dirty="0" smtClean="0"/>
              <a:t>I will live my life as if this is not an important question, and that God does not interfere.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the meaning of human history?</a:t>
            </a:r>
          </a:p>
          <a:p>
            <a:pPr lvl="1"/>
            <a:r>
              <a:rPr lang="en-US" dirty="0" smtClean="0"/>
              <a:t>I will not think about it too much, or consider the ultimate consequences.</a:t>
            </a:r>
          </a:p>
          <a:p>
            <a:pPr lvl="1"/>
            <a:r>
              <a:rPr lang="en-US" dirty="0" smtClean="0"/>
              <a:t>I will live my life as if this is not an important question, and that God does not interfere.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response does this worldview invoke?</a:t>
            </a:r>
          </a:p>
          <a:p>
            <a:pPr lvl="1"/>
            <a:r>
              <a:rPr lang="en-US" dirty="0" smtClean="0"/>
              <a:t>Since there is no higher power, there is nothing to invoke any sense of “</a:t>
            </a:r>
            <a:r>
              <a:rPr lang="en-US" dirty="0" err="1" smtClean="0"/>
              <a:t>oughtness</a:t>
            </a:r>
            <a:r>
              <a:rPr lang="en-US" dirty="0" smtClean="0"/>
              <a:t>.”</a:t>
            </a:r>
          </a:p>
          <a:p>
            <a:pPr lvl="1"/>
            <a:r>
              <a:rPr lang="en-US" dirty="0" smtClean="0"/>
              <a:t>The only sense of obligation I submit to is whatever I place on myself.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266" name="Picture 2" descr="https://encrypted-tbn0.gstatic.com/images?q=tbn:ANd9GcSf1cL1aeEjYIPRgV6L2kBoK-RJQrB5S5tS_VloTKtdbiVoH4iVO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209800"/>
            <a:ext cx="4890574" cy="304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Definition and Background</a:t>
            </a:r>
          </a:p>
          <a:p>
            <a:pPr lvl="1"/>
            <a:r>
              <a:rPr lang="en-US" dirty="0" smtClean="0"/>
              <a:t>The term ‘</a:t>
            </a:r>
            <a:r>
              <a:rPr lang="en-US" dirty="0" err="1" smtClean="0"/>
              <a:t>Apatheism</a:t>
            </a:r>
            <a:r>
              <a:rPr lang="en-US" dirty="0" smtClean="0"/>
              <a:t>’ is a blending of the words ‘apathy’ and ‘theism’.</a:t>
            </a:r>
          </a:p>
          <a:p>
            <a:pPr lvl="1"/>
            <a:r>
              <a:rPr lang="en-US" dirty="0" smtClean="0"/>
              <a:t>This view of the world is the most recent (early 21</a:t>
            </a:r>
            <a:r>
              <a:rPr lang="en-US" baseline="30000" dirty="0" smtClean="0"/>
              <a:t>st</a:t>
            </a:r>
            <a:r>
              <a:rPr lang="en-US" dirty="0" smtClean="0"/>
              <a:t>  Century) at least in its articulation.</a:t>
            </a:r>
          </a:p>
          <a:p>
            <a:pPr lvl="1"/>
            <a:r>
              <a:rPr lang="en-US" dirty="0" err="1" smtClean="0"/>
              <a:t>Apatheism</a:t>
            </a:r>
            <a:r>
              <a:rPr lang="en-US" dirty="0" smtClean="0"/>
              <a:t> is also known as Practical or Pragmatic Atheism.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 err="1" smtClean="0"/>
              <a:t>Apatheism</a:t>
            </a:r>
            <a:r>
              <a:rPr lang="en-US" dirty="0" smtClean="0"/>
              <a:t> is characterized by an apathetic view of God that includes the question of his existence.</a:t>
            </a:r>
          </a:p>
          <a:p>
            <a:pPr lvl="1"/>
            <a:r>
              <a:rPr lang="en-US" dirty="0" err="1" smtClean="0"/>
              <a:t>Apatheists</a:t>
            </a:r>
            <a:r>
              <a:rPr lang="en-US" dirty="0" smtClean="0"/>
              <a:t> don’t care about God and whether or not he exists because they believe that God has shown no evidence of caring about us.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/>
              <a:t>Since God does not care about us, he does not care about what we do.  This leaves the </a:t>
            </a:r>
            <a:r>
              <a:rPr lang="en-US" dirty="0" err="1" smtClean="0"/>
              <a:t>Apatheist</a:t>
            </a:r>
            <a:r>
              <a:rPr lang="en-US" dirty="0" smtClean="0"/>
              <a:t> free to not care about what they or others do or believe.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C:\Data\08 RMC\03 COURSES\04 HTH180- Christian Mind\Lessons\08.1- apatheism\chart.png"/>
          <p:cNvPicPr/>
          <p:nvPr/>
        </p:nvPicPr>
        <p:blipFill>
          <a:blip r:embed="rId3" cstate="print"/>
          <a:srcRect b="23983"/>
          <a:stretch>
            <a:fillRect/>
          </a:stretch>
        </p:blipFill>
        <p:spPr bwMode="auto">
          <a:xfrm>
            <a:off x="1143000" y="1524000"/>
            <a:ext cx="4800599" cy="487680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Worldview Diagnostic Questions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the nature of Ultimate reality?</a:t>
            </a:r>
          </a:p>
          <a:p>
            <a:pPr lvl="1"/>
            <a:r>
              <a:rPr lang="en-US" dirty="0" smtClean="0"/>
              <a:t>Who really cares? It makes no difference in my life</a:t>
            </a:r>
          </a:p>
          <a:p>
            <a:pPr lvl="1"/>
            <a:r>
              <a:rPr lang="en-US" dirty="0" smtClean="0"/>
              <a:t>Leave God and the divine for the religious nuts or those who need the ‘crutch.’</a:t>
            </a:r>
          </a:p>
          <a:p>
            <a:pPr lvl="1"/>
            <a:r>
              <a:rPr lang="en-US" dirty="0" smtClean="0"/>
              <a:t>Just don’t get me involved.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the nature of physical reality?</a:t>
            </a:r>
          </a:p>
          <a:p>
            <a:pPr lvl="1"/>
            <a:r>
              <a:rPr lang="en-US" dirty="0" smtClean="0"/>
              <a:t>What you see is what you get.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does it mean to be human?</a:t>
            </a:r>
          </a:p>
          <a:p>
            <a:pPr lvl="1"/>
            <a:r>
              <a:rPr lang="en-US" dirty="0" smtClean="0"/>
              <a:t>I will not think about it too much, or consider the ultimate consequences.</a:t>
            </a:r>
          </a:p>
          <a:p>
            <a:pPr lvl="1"/>
            <a:r>
              <a:rPr lang="en-US" dirty="0" smtClean="0"/>
              <a:t>I will live my life as if this is not an important question, and that God does not interfere.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theme/theme1.xml><?xml version="1.0" encoding="utf-8"?>
<a:theme xmlns:a="http://schemas.openxmlformats.org/drawingml/2006/main" name="Focused senses design template">
  <a:themeElements>
    <a:clrScheme name="Focused senses design template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Focused senses design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Focused senses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Focused senses design template</Template>
  <TotalTime>598</TotalTime>
  <Words>480</Words>
  <Application>Microsoft Office PowerPoint</Application>
  <PresentationFormat>On-screen Show (4:3)</PresentationFormat>
  <Paragraphs>49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Focused senses design template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</vt:vector>
  </TitlesOfParts>
  <Company>Atlanta City Church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Worldviews in conflict</dc:title>
  <dc:creator>Randy Colver</dc:creator>
  <cp:lastModifiedBy>Randy Colver</cp:lastModifiedBy>
  <cp:revision>44</cp:revision>
  <dcterms:created xsi:type="dcterms:W3CDTF">2008-02-11T10:50:27Z</dcterms:created>
  <dcterms:modified xsi:type="dcterms:W3CDTF">2013-09-13T01:22:29Z</dcterms:modified>
</cp:coreProperties>
</file>