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35" autoAdjust="0"/>
    <p:restoredTop sz="94716" autoAdjust="0"/>
  </p:normalViewPr>
  <p:slideViewPr>
    <p:cSldViewPr>
      <p:cViewPr varScale="1">
        <p:scale>
          <a:sx n="64" d="100"/>
          <a:sy n="64" d="100"/>
        </p:scale>
        <p:origin x="-68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57600"/>
            <a:ext cx="7086600" cy="609600"/>
          </a:xfrm>
        </p:spPr>
        <p:txBody>
          <a:bodyPr/>
          <a:lstStyle>
            <a:lvl1pPr marL="0" indent="0" algn="r">
              <a:buFontTx/>
              <a:buNone/>
              <a:defRPr sz="2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BC923-88BB-4D5C-A19C-2E8135C684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0760A-E2C3-467B-B1FB-87E410D204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4E309-9306-4C27-902E-7A7130CA2D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2F753-522B-4239-83BC-8F138692FB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42B5C-217D-4A1E-BD8D-08EC162356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3238500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48100" y="1447800"/>
            <a:ext cx="3238500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B3FAC-FCAA-4FB9-8889-EB0681E813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600ED-15A9-474D-87E8-602C4E5EA5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0AEC0-BB6F-4AB4-A757-B701D81437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17A43-236A-4F19-91A3-D4FC5A0D03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56146-57CA-46CB-A6C2-BD338E40D3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F7F1A-99E9-4BD6-9BB9-B6FB56A1C2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Worldviews in conflict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66294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D9DE8D06-7695-4C79-90CB-CF7EAC163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8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Pragmatism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Christian response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Religion as a crutch: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Everyone has crutches—drinking, boy/girlfriend, grades, eating, clothes, image, money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not, then, lean on an absolute, loving, reliable God?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Truth by experience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Judge by results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Changed lives, testimony, etc.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 descr="C:\Data\08 RMC\03 COURSES\1 Classroom courses\04 HTH180- Christian Mind\Lessons\21.1- pragmatism\calvin- pragmatism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Definition and Background</a:t>
            </a:r>
          </a:p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Pragmatism says truth is what works—whatever gets you through the night.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relativism with a twist.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Pragmatists have no use for ideas unless immediately practical.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a pragmatist, something is true because it is useful, but never the reverse.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Reality is changeable.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Reality depends on what is useful, and is relative to how we perceive it.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Reality is experience-oriented.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Christian example: prayer changes things.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Clarification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works = whatever gets you ahead, solves problems, meets needs, etc.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Religion is okay, if it works for you.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Morality is replaced by utility.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Examples 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Getting married because of loneliness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Having sex to keep a boyfriend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Fetal organ/tissue harvesting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pastor cheats on his wife “to help people.”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doctor who lies to patients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Euthanasia, suicide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Basically, there are no absolutes- if it works, do it.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Problems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Redefinition of truth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Pragmatics ignore truth as we usually understand it.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it “true” that it’s sunny out? How does this work if its not practical (you NEED rain)?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Understanding Scripture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View of death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explanation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Any worldview must explain death and why we’re here.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Remove God to gain relativistic truth. Therefore, remove meaning and purpose.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does death “work” for you?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Yields a fear of death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Most just push it into a corner, or lie to patients.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Problem of pain and suffering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Most pragmatists are fatalistic—just bite the bullet.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Escapism—run from society (sex, drugs, euthanasia, suicide, etc).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goals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ultimate truth, no ultimate goals to aim for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 take the same place of goals.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Success is if it is only the next step (money, status, etc) then what?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theme/theme1.xml><?xml version="1.0" encoding="utf-8"?>
<a:theme xmlns:a="http://schemas.openxmlformats.org/drawingml/2006/main" name="Focused senses design template">
  <a:themeElements>
    <a:clrScheme name="Focused senses design template 10">
      <a:dk1>
        <a:srgbClr val="777777"/>
      </a:dk1>
      <a:lt1>
        <a:srgbClr val="FFFFFF"/>
      </a:lt1>
      <a:dk2>
        <a:srgbClr val="686B5D"/>
      </a:dk2>
      <a:lt2>
        <a:srgbClr val="D1D1CB"/>
      </a:lt2>
      <a:accent1>
        <a:srgbClr val="909082"/>
      </a:accent1>
      <a:accent2>
        <a:srgbClr val="809EA8"/>
      </a:accent2>
      <a:accent3>
        <a:srgbClr val="B9BAB6"/>
      </a:accent3>
      <a:accent4>
        <a:srgbClr val="DADADA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Focused senses design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lnDef>
  </a:objectDefaults>
  <a:extraClrSchemeLst>
    <a:extraClrScheme>
      <a:clrScheme name="Focused senses design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Focused senses design template</Template>
  <TotalTime>587</TotalTime>
  <Words>395</Words>
  <Application>Microsoft Office PowerPoint</Application>
  <PresentationFormat>On-screen Show (4:3)</PresentationFormat>
  <Paragraphs>59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Focused senses design template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</vt:vector>
  </TitlesOfParts>
  <Company>Atlanta City Church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Worldviews in conflict</dc:title>
  <dc:creator>Randy Colver</dc:creator>
  <cp:lastModifiedBy>Randy Colver</cp:lastModifiedBy>
  <cp:revision>48</cp:revision>
  <dcterms:created xsi:type="dcterms:W3CDTF">2008-02-11T10:50:27Z</dcterms:created>
  <dcterms:modified xsi:type="dcterms:W3CDTF">2013-09-28T19:40:50Z</dcterms:modified>
</cp:coreProperties>
</file>