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8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35" autoAdjust="0"/>
    <p:restoredTop sz="94716" autoAdjust="0"/>
  </p:normalViewPr>
  <p:slideViewPr>
    <p:cSldViewPr>
      <p:cViewPr varScale="1">
        <p:scale>
          <a:sx n="62" d="100"/>
          <a:sy n="62" d="100"/>
        </p:scale>
        <p:origin x="-7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7086600" cy="6096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C923-88BB-4D5C-A19C-2E8135C68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0760A-E2C3-467B-B1FB-87E410D20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4E309-9306-4C27-902E-7A7130CA2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2F753-522B-4239-83BC-8F138692F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42B5C-217D-4A1E-BD8D-08EC162356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81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3FAC-FCAA-4FB9-8889-EB0681E81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600ED-15A9-474D-87E8-602C4E5EA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0AEC0-BB6F-4AB4-A757-B701D8143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17A43-236A-4F19-91A3-D4FC5A0D0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56146-57CA-46CB-A6C2-BD338E40D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7F1A-99E9-4BD6-9BB9-B6FB56A1C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Worldviews in conflict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66294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9DE8D06-7695-4C79-90CB-CF7EAC163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Narcissism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Doomed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failure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“status” society, considering others inferior, putting themselves on a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pedestal.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Sociological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Egoism (Emil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Durheim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Individualism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becomes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extreme.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Shows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individualism becomes extreme in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society.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Individual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 become more and more exalted in society leading to social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breakdown.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Characteristics/Results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Preoccupation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self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Flight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responsibility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Paradox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the society that created society is destroying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self.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Deviance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Negative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attention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Hostility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authority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they get out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others?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they stopping me from doing what I want?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Pursuit of perfection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Never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satisfied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Becomes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manufactured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Christian Response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Wrong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 with the church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best of programs in church but will not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to church because they have a busy ‘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schedule.’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Pastor burnout – he has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 expectations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himself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Religion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becomes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private,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making evangelism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impossible.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want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find out our spiritual gifts so we can feel better about ourselves, rather than bless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lose the concept of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servanthood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We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just want to receive from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ultimately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leads to an ineffective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church.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Wrong relationship with God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assume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God’s job is to make us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happy.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decisions and expect God to agree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bless.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reverence, no awe of God, 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communion.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assume everything negative in life is from Satan, when it may be from a stupid decision, or God disciplining us.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dependence, inhibits relationship with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Response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wrong responses</a:t>
            </a:r>
          </a:p>
          <a:p>
            <a:pPr lvl="1" eaLnBrk="1" hangingPunct="1"/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Workaholism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Guilt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trips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Few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respond to help and the ones that do are overly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perfectionistic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Communalism – a person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loses 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her identity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group.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Bernard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Clairveaux’s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 levels of love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yourself for your own sake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for your own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self.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because of who 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Loving yourself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God’s sake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Phil.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2:5-11- Christ gives up everything for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Narcissism means to have an infatuation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oneself.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History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comes from Greek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Mythology.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Narcissus was so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looking that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gods put curse on him to fall in love with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himself.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While walking through the woods, Narcissus sees a reflection of himself in a pool of water.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looks, he falls in love with the image and can’t pull himself away. He dies there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Uses of the term in psychiatry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Freud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people were unable to generate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sexual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toward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people.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2" descr="C:\Data\08 RMC\03 COURSES\1 Classroom courses\04 HTH180- Christian Mind\Lessons\24.1- narcissism\freud 1856.jpg"/>
          <p:cNvPicPr>
            <a:picLocks noChangeAspect="1" noChangeArrowheads="1"/>
          </p:cNvPicPr>
          <p:nvPr/>
        </p:nvPicPr>
        <p:blipFill>
          <a:blip r:embed="rId3" cstate="print"/>
          <a:srcRect l="26191" r="11905" b="26190"/>
          <a:stretch>
            <a:fillRect/>
          </a:stretch>
        </p:blipFill>
        <p:spPr bwMode="auto">
          <a:xfrm>
            <a:off x="5334000" y="3657600"/>
            <a:ext cx="2300748" cy="274320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057400" y="5029200"/>
            <a:ext cx="3257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Sigmund Freud, 1856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was due to the fact that they were so caught up with themselves.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 are unable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maintain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long-term relationships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others because they are so caught up with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themselves.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have a constant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need for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attention.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a constant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fantasies of 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unlimited 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success.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Beauty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(they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consider themselves to be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beautiful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are always searching for perfect love.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can’t accept help from  others because they feel their problem is the most serious or unique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are insecure;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criticized,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react in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rage.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leads 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isolation.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C:\Data\08 RMC\03 COURSES\1 Classroom courses\04 HTH180- Christian Mind\Lessons\24.1- narcissism\narcissism,tes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676400"/>
            <a:ext cx="4953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dependence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 others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Can’t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 up control of their life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PRIDE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struggle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individualism;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 of avoiding other’s rules puts them into another set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rules.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theme/theme1.xml><?xml version="1.0" encoding="utf-8"?>
<a:theme xmlns:a="http://schemas.openxmlformats.org/drawingml/2006/main" name="Focused senses design template">
  <a:themeElements>
    <a:clrScheme name="Focused senses design template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Focused senses design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Focused senses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Focused senses design template</Template>
  <TotalTime>609</TotalTime>
  <Words>618</Words>
  <Application>Microsoft Office PowerPoint</Application>
  <PresentationFormat>On-screen Show (4:3)</PresentationFormat>
  <Paragraphs>93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Focused senses design template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</vt:vector>
  </TitlesOfParts>
  <Company>Atlanta City Church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Worldviews in conflict</dc:title>
  <dc:creator>Randy Colver</dc:creator>
  <cp:lastModifiedBy>Randy Colver</cp:lastModifiedBy>
  <cp:revision>46</cp:revision>
  <dcterms:created xsi:type="dcterms:W3CDTF">2008-02-11T10:50:27Z</dcterms:created>
  <dcterms:modified xsi:type="dcterms:W3CDTF">2013-09-29T19:42:30Z</dcterms:modified>
</cp:coreProperties>
</file>