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35" autoAdjust="0"/>
    <p:restoredTop sz="94716" autoAdjust="0"/>
  </p:normalViewPr>
  <p:slideViewPr>
    <p:cSldViewPr>
      <p:cViewPr varScale="1">
        <p:scale>
          <a:sx n="61" d="100"/>
          <a:sy n="61" d="100"/>
        </p:scale>
        <p:origin x="-66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Christian Humanism</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t>Psalm 8</a:t>
            </a:r>
          </a:p>
          <a:p>
            <a:pPr lvl="2"/>
            <a:r>
              <a:rPr lang="en-US" dirty="0" smtClean="0"/>
              <a:t>Humanists </a:t>
            </a:r>
            <a:r>
              <a:rPr lang="en-US" dirty="0" smtClean="0"/>
              <a:t>got it right: humans are a big </a:t>
            </a:r>
            <a:r>
              <a:rPr lang="en-US" dirty="0" smtClean="0"/>
              <a:t>deal—even </a:t>
            </a:r>
            <a:r>
              <a:rPr lang="en-US" dirty="0" smtClean="0"/>
              <a:t>to God. We are at the pinnacle of creation. </a:t>
            </a:r>
          </a:p>
          <a:p>
            <a:pPr lvl="2"/>
            <a:r>
              <a:rPr lang="en-US" dirty="0" smtClean="0"/>
              <a:t>Spiritually</a:t>
            </a:r>
            <a:r>
              <a:rPr lang="en-US" dirty="0" smtClean="0"/>
              <a:t>, the universe is very small (after all, how many beings have souls</a:t>
            </a:r>
            <a:r>
              <a:rPr lang="en-US" dirty="0" smtClean="0"/>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Wikipedia didn’t get it quite right:</a:t>
            </a:r>
          </a:p>
          <a:p>
            <a:pPr lvl="1"/>
            <a:r>
              <a:rPr lang="en-US" dirty="0" smtClean="0">
                <a:effectLst>
                  <a:outerShdw blurRad="38100" dist="38100" dir="2700000" algn="tl">
                    <a:srgbClr val="000000">
                      <a:alpha val="43137"/>
                    </a:srgbClr>
                  </a:outerShdw>
                </a:effectLst>
              </a:rPr>
              <a:t>“</a:t>
            </a:r>
            <a:r>
              <a:rPr lang="en-US" dirty="0" smtClean="0">
                <a:effectLst>
                  <a:outerShdw blurRad="38100" dist="38100" dir="2700000" algn="tl">
                    <a:srgbClr val="000000">
                      <a:alpha val="43137"/>
                    </a:srgbClr>
                  </a:outerShdw>
                </a:effectLst>
              </a:rPr>
              <a:t>Christian humanism emphasizes the humanity of Jesus, his social teachings and his propensity to synthesize human spirituality and materialism.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t>“It </a:t>
            </a:r>
            <a:r>
              <a:rPr lang="en-US" dirty="0" smtClean="0"/>
              <a:t>regards humanist principles like universal human dignity and individual freedom and the primacy of human happiness as essential and principal components of, or at least compatible with, the teachings of Jesus Christ.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“Christian </a:t>
            </a:r>
            <a:r>
              <a:rPr lang="en-US" dirty="0" smtClean="0">
                <a:effectLst>
                  <a:outerShdw blurRad="38100" dist="38100" dir="2700000" algn="tl">
                    <a:srgbClr val="000000">
                      <a:alpha val="43137"/>
                    </a:srgbClr>
                  </a:outerShdw>
                </a:effectLst>
              </a:rPr>
              <a:t>humanism can be perceived as a philosophical union of Judeo-Christian ethics and humanist principles.”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However, Christian </a:t>
            </a:r>
            <a:r>
              <a:rPr lang="en-US" dirty="0" smtClean="0">
                <a:effectLst>
                  <a:outerShdw blurRad="38100" dist="38100" dir="2700000" algn="tl">
                    <a:srgbClr val="000000">
                      <a:alpha val="43137"/>
                    </a:srgbClr>
                  </a:outerShdw>
                </a:effectLst>
              </a:rPr>
              <a:t>Humanists would </a:t>
            </a:r>
            <a:r>
              <a:rPr lang="en-US" i="1" dirty="0" smtClean="0">
                <a:effectLst>
                  <a:outerShdw blurRad="38100" dist="38100" dir="2700000" algn="tl">
                    <a:srgbClr val="000000">
                      <a:alpha val="43137"/>
                    </a:srgbClr>
                  </a:outerShdw>
                </a:effectLst>
              </a:rPr>
              <a:t>not</a:t>
            </a:r>
            <a:r>
              <a:rPr lang="en-US" dirty="0" smtClean="0">
                <a:effectLst>
                  <a:outerShdw blurRad="38100" dist="38100" dir="2700000" algn="tl">
                    <a:srgbClr val="000000">
                      <a:alpha val="43137"/>
                    </a:srgbClr>
                  </a:outerShdw>
                </a:effectLst>
              </a:rPr>
              <a:t> agree with everything in this statement</a:t>
            </a:r>
            <a:r>
              <a:rPr lang="en-US" dirty="0" smtClean="0">
                <a:effectLst>
                  <a:outerShdw blurRad="38100" dist="38100" dir="2700000" algn="tl">
                    <a:srgbClr val="000000">
                      <a:alpha val="43137"/>
                    </a:srgbClr>
                  </a:outerShdw>
                </a:effectLst>
              </a:rPr>
              <a:t>.  Here are the problems:</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Individual </a:t>
            </a:r>
            <a:r>
              <a:rPr lang="en-US" dirty="0" smtClean="0">
                <a:effectLst>
                  <a:outerShdw blurRad="38100" dist="38100" dir="2700000" algn="tl">
                    <a:srgbClr val="000000">
                      <a:alpha val="43137"/>
                    </a:srgbClr>
                  </a:outerShdw>
                </a:effectLst>
              </a:rPr>
              <a:t>freedom is not essential nor compatible with the teachings of Jesus.</a:t>
            </a:r>
          </a:p>
          <a:p>
            <a:pPr lvl="2"/>
            <a:r>
              <a:rPr lang="en-US" dirty="0" smtClean="0">
                <a:effectLst>
                  <a:outerShdw blurRad="38100" dist="38100" dir="2700000" algn="tl">
                    <a:srgbClr val="000000">
                      <a:alpha val="43137"/>
                    </a:srgbClr>
                  </a:outerShdw>
                </a:effectLst>
              </a:rPr>
              <a:t>Primacy </a:t>
            </a:r>
            <a:r>
              <a:rPr lang="en-US" dirty="0" smtClean="0">
                <a:effectLst>
                  <a:outerShdw blurRad="38100" dist="38100" dir="2700000" algn="tl">
                    <a:srgbClr val="000000">
                      <a:alpha val="43137"/>
                    </a:srgbClr>
                  </a:outerShdw>
                </a:effectLst>
              </a:rPr>
              <a:t>of human happiness is not essential nor compatible with the teachings of Jesus</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Only </a:t>
            </a:r>
            <a:r>
              <a:rPr lang="en-US" dirty="0" smtClean="0">
                <a:effectLst>
                  <a:outerShdw blurRad="38100" dist="38100" dir="2700000" algn="tl">
                    <a:srgbClr val="000000">
                      <a:alpha val="43137"/>
                    </a:srgbClr>
                  </a:outerShdw>
                </a:effectLst>
              </a:rPr>
              <a:t>universal human </a:t>
            </a:r>
            <a:r>
              <a:rPr lang="en-US" dirty="0" smtClean="0">
                <a:effectLst>
                  <a:outerShdw blurRad="38100" dist="38100" dir="2700000" algn="tl">
                    <a:srgbClr val="000000">
                      <a:alpha val="43137"/>
                    </a:srgbClr>
                  </a:outerShdw>
                </a:effectLst>
              </a:rPr>
              <a:t>dignity is </a:t>
            </a:r>
            <a:r>
              <a:rPr lang="en-US" dirty="0" smtClean="0">
                <a:effectLst>
                  <a:outerShdw blurRad="38100" dist="38100" dir="2700000" algn="tl">
                    <a:srgbClr val="000000">
                      <a:alpha val="43137"/>
                    </a:srgbClr>
                  </a:outerShdw>
                </a:effectLst>
              </a:rPr>
              <a:t>compatible, essential and a principal component of the teachings of Jesus</a:t>
            </a:r>
            <a:r>
              <a:rPr lang="en-US" dirty="0" smtClean="0">
                <a:effectLst>
                  <a:outerShdw blurRad="38100" dist="38100" dir="2700000" algn="tl">
                    <a:srgbClr val="000000">
                      <a:alpha val="43137"/>
                    </a:srgbClr>
                  </a:outerShdw>
                </a:effectLst>
              </a:rPr>
              <a:t>. </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(Unfortunately, most </a:t>
            </a:r>
            <a:r>
              <a:rPr lang="en-US" dirty="0" smtClean="0">
                <a:effectLst>
                  <a:outerShdw blurRad="38100" dist="38100" dir="2700000" algn="tl">
                    <a:srgbClr val="000000">
                      <a:alpha val="43137"/>
                    </a:srgbClr>
                  </a:outerShdw>
                </a:effectLst>
              </a:rPr>
              <a:t>of the time, most Christians don’t get this: </a:t>
            </a:r>
            <a:r>
              <a:rPr lang="en-US" dirty="0" smtClean="0">
                <a:effectLst>
                  <a:outerShdw blurRad="38100" dist="38100" dir="2700000" algn="tl">
                    <a:srgbClr val="000000">
                      <a:alpha val="43137"/>
                    </a:srgbClr>
                  </a:outerShdw>
                </a:effectLst>
              </a:rPr>
              <a:t>[just see the gay </a:t>
            </a:r>
            <a:r>
              <a:rPr lang="en-US" dirty="0" smtClean="0">
                <a:effectLst>
                  <a:outerShdw blurRad="38100" dist="38100" dir="2700000" algn="tl">
                    <a:srgbClr val="000000">
                      <a:alpha val="43137"/>
                    </a:srgbClr>
                  </a:outerShdw>
                </a:effectLst>
              </a:rPr>
              <a:t>bashing, denomination wars, </a:t>
            </a:r>
            <a:r>
              <a:rPr lang="en-US" dirty="0" smtClean="0">
                <a:effectLst>
                  <a:outerShdw blurRad="38100" dist="38100" dir="2700000" algn="tl">
                    <a:srgbClr val="000000">
                      <a:alpha val="43137"/>
                    </a:srgbClr>
                  </a:outerShdw>
                </a:effectLst>
              </a:rPr>
              <a:t>etc.]).</a:t>
            </a:r>
            <a:endParaRPr lang="en-US" dirty="0" smtClean="0">
              <a:effectLst>
                <a:outerShdw blurRad="38100" dist="38100" dir="2700000" algn="tl">
                  <a:srgbClr val="000000">
                    <a:alpha val="43137"/>
                  </a:srgbClr>
                </a:outerShdw>
              </a:effectLst>
            </a:endParaRP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a:t>
            </a:r>
            <a:r>
              <a:rPr lang="en-US" dirty="0" smtClean="0">
                <a:effectLst>
                  <a:outerShdw blurRad="38100" dist="38100" dir="2700000" algn="tl">
                    <a:srgbClr val="000000">
                      <a:alpha val="43137"/>
                    </a:srgbClr>
                  </a:outerShdw>
                </a:effectLst>
              </a:rPr>
              <a:t>Questions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Christian Humanists declare that because we were created in the image of God, </a:t>
            </a:r>
            <a:r>
              <a:rPr lang="en-US" dirty="0" smtClean="0">
                <a:effectLst>
                  <a:outerShdw blurRad="38100" dist="38100" dir="2700000" algn="tl">
                    <a:srgbClr val="000000">
                      <a:alpha val="43137"/>
                    </a:srgbClr>
                  </a:outerShdw>
                </a:effectLst>
              </a:rPr>
              <a:t>we have </a:t>
            </a:r>
            <a:r>
              <a:rPr lang="en-US" dirty="0" smtClean="0">
                <a:effectLst>
                  <a:outerShdw blurRad="38100" dist="38100" dir="2700000" algn="tl">
                    <a:srgbClr val="000000">
                      <a:alpha val="43137"/>
                    </a:srgbClr>
                  </a:outerShdw>
                </a:effectLst>
              </a:rPr>
              <a:t>immense inherent dignity.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In 1982 they created the Christian Humanist Manifesto because they wanted to declare that Christians had always believed in the dignity of humans.</a:t>
            </a:r>
          </a:p>
          <a:p>
            <a:pPr eaLnBrk="1" hangingPunct="1"/>
            <a:endParaRPr lang="en-US" dirty="0" smtClean="0">
              <a:effectLst>
                <a:outerShdw blurRad="38100" dist="38100" dir="2700000" algn="tl">
                  <a:srgbClr val="000000">
                    <a:alpha val="43137"/>
                  </a:srgbClr>
                </a:outerShdw>
              </a:effectLst>
            </a:endParaRP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conclusion of the Christian Humanist Manifesto states:</a:t>
            </a:r>
          </a:p>
          <a:p>
            <a:pPr lvl="1" eaLnBrk="1" hangingPunct="1"/>
            <a:r>
              <a:rPr lang="en-US" dirty="0" smtClean="0">
                <a:effectLst>
                  <a:outerShdw blurRad="38100" dist="38100" dir="2700000" algn="tl">
                    <a:srgbClr val="000000">
                      <a:alpha val="43137"/>
                    </a:srgbClr>
                  </a:outerShdw>
                </a:effectLst>
              </a:rPr>
              <a:t>“In </a:t>
            </a:r>
            <a:r>
              <a:rPr lang="en-US" dirty="0" smtClean="0">
                <a:effectLst>
                  <a:outerShdw blurRad="38100" dist="38100" dir="2700000" algn="tl">
                    <a:srgbClr val="000000">
                      <a:alpha val="43137"/>
                    </a:srgbClr>
                  </a:outerShdw>
                </a:effectLst>
              </a:rPr>
              <a:t>contrast to secular humanism, therefore, Christian humanism does not hesitate to speak of absolute truth, goodness, beauty, love, morality, the sanctity of life, duty, fidelity, hope, and immortality.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and Background</a:t>
            </a:r>
          </a:p>
          <a:p>
            <a:pPr eaLnBrk="1" hangingPunct="1"/>
            <a:r>
              <a:rPr lang="en-US" dirty="0" smtClean="0">
                <a:effectLst>
                  <a:outerShdw blurRad="38100" dist="38100" dir="2700000" algn="tl">
                    <a:srgbClr val="000000">
                      <a:alpha val="43137"/>
                    </a:srgbClr>
                  </a:outerShdw>
                </a:effectLst>
              </a:rPr>
              <a:t>Christian </a:t>
            </a:r>
            <a:r>
              <a:rPr lang="en-US" dirty="0" smtClean="0">
                <a:effectLst>
                  <a:outerShdw blurRad="38100" dist="38100" dir="2700000" algn="tl">
                    <a:srgbClr val="000000">
                      <a:alpha val="43137"/>
                    </a:srgbClr>
                  </a:outerShdw>
                </a:effectLst>
              </a:rPr>
              <a:t>humanism isn’t really its own worldview. It is essentially the worldview of Christian theists who have restated their worldview because they care about having a meaningful conversation with secular humanists. </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“These </a:t>
            </a:r>
            <a:r>
              <a:rPr lang="en-US" dirty="0" smtClean="0">
                <a:effectLst>
                  <a:outerShdw blurRad="38100" dist="38100" dir="2700000" algn="tl">
                    <a:srgbClr val="000000">
                      <a:alpha val="43137"/>
                    </a:srgbClr>
                  </a:outerShdw>
                </a:effectLst>
              </a:rPr>
              <a:t>are not empty religious sentiments but the natural language of those who </a:t>
            </a:r>
            <a:r>
              <a:rPr lang="en-US" dirty="0" smtClean="0">
                <a:effectLst>
                  <a:outerShdw blurRad="38100" dist="38100" dir="2700000" algn="tl">
                    <a:srgbClr val="000000">
                      <a:alpha val="43137"/>
                    </a:srgbClr>
                  </a:outerShdw>
                </a:effectLst>
              </a:rPr>
              <a:t>know, </a:t>
            </a:r>
            <a:r>
              <a:rPr lang="en-US" dirty="0" smtClean="0">
                <a:effectLst>
                  <a:outerShdw blurRad="38100" dist="38100" dir="2700000" algn="tl">
                    <a:srgbClr val="000000">
                      <a:alpha val="43137"/>
                    </a:srgbClr>
                  </a:outerShdw>
                </a:effectLst>
              </a:rPr>
              <a:t>even if partially, of their creation and redemption by a loving God.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At least from the beginning, there is a genuine desire to find common ground and mutual respect, so as to uncover their differences.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main difference between Christian and secular </a:t>
            </a:r>
            <a:r>
              <a:rPr lang="en-US" dirty="0" smtClean="0">
                <a:effectLst>
                  <a:outerShdw blurRad="38100" dist="38100" dir="2700000" algn="tl">
                    <a:srgbClr val="000000">
                      <a:alpha val="43137"/>
                    </a:srgbClr>
                  </a:outerShdw>
                </a:effectLst>
              </a:rPr>
              <a:t>humanism are:</a:t>
            </a:r>
          </a:p>
          <a:p>
            <a:pPr lvl="1" eaLnBrk="1" hangingPunct="1"/>
            <a:r>
              <a:rPr lang="en-US" dirty="0" smtClean="0">
                <a:effectLst>
                  <a:outerShdw blurRad="38100" dist="38100" dir="2700000" algn="tl">
                    <a:srgbClr val="000000">
                      <a:alpha val="43137"/>
                    </a:srgbClr>
                  </a:outerShdw>
                </a:effectLst>
              </a:rPr>
              <a:t>Secular </a:t>
            </a:r>
            <a:r>
              <a:rPr lang="en-US" dirty="0" smtClean="0">
                <a:effectLst>
                  <a:outerShdw blurRad="38100" dist="38100" dir="2700000" algn="tl">
                    <a:srgbClr val="000000">
                      <a:alpha val="43137"/>
                    </a:srgbClr>
                  </a:outerShdw>
                </a:effectLst>
              </a:rPr>
              <a:t>Humanism asserts that humans are the measure of all things.</a:t>
            </a:r>
          </a:p>
          <a:p>
            <a:pPr lvl="1" eaLnBrk="1" hangingPunct="1"/>
            <a:r>
              <a:rPr lang="en-US" dirty="0" smtClean="0">
                <a:effectLst>
                  <a:outerShdw blurRad="38100" dist="38100" dir="2700000" algn="tl">
                    <a:srgbClr val="000000">
                      <a:alpha val="43137"/>
                    </a:srgbClr>
                  </a:outerShdw>
                </a:effectLst>
              </a:rPr>
              <a:t>Christian </a:t>
            </a:r>
            <a:r>
              <a:rPr lang="en-US" dirty="0" smtClean="0">
                <a:effectLst>
                  <a:outerShdw blurRad="38100" dist="38100" dir="2700000" algn="tl">
                    <a:srgbClr val="000000">
                      <a:alpha val="43137"/>
                    </a:srgbClr>
                  </a:outerShdw>
                </a:effectLst>
              </a:rPr>
              <a:t>Humanism asserts that this is not quite right, and adjusts it </a:t>
            </a:r>
            <a:r>
              <a:rPr lang="en-US" dirty="0" smtClean="0">
                <a:effectLst>
                  <a:outerShdw blurRad="38100" dist="38100" dir="2700000" algn="tl">
                    <a:srgbClr val="000000">
                      <a:alpha val="43137"/>
                    </a:srgbClr>
                  </a:outerShdw>
                </a:effectLst>
              </a:rPr>
              <a:t>thusly: </a:t>
            </a:r>
            <a:r>
              <a:rPr lang="en-US" dirty="0" smtClean="0">
                <a:effectLst>
                  <a:outerShdw blurRad="38100" dist="38100" dir="2700000" algn="tl">
                    <a:srgbClr val="000000">
                      <a:alpha val="43137"/>
                    </a:srgbClr>
                  </a:outerShdw>
                </a:effectLst>
              </a:rPr>
              <a:t>Humanism means that man is the highest physical being within nature.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Christian humanism has its roots in the traditional Judeo-Christian teaching that humans are made in the image of God (Latin: Imago Dei), which provides individual worth and personal dignity.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Christian humanism asserts that God is the ultimate measure of all things. Without that adjustment, it would be a contradiction to call oneself a Christian humanist.</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Summary of Christian Humanism</a:t>
            </a:r>
          </a:p>
          <a:p>
            <a:pPr lvl="1" eaLnBrk="1" hangingPunct="1"/>
            <a:r>
              <a:rPr lang="en-US" dirty="0" smtClean="0">
                <a:effectLst>
                  <a:outerShdw blurRad="38100" dist="38100" dir="2700000" algn="tl">
                    <a:srgbClr val="000000">
                      <a:alpha val="43137"/>
                    </a:srgbClr>
                  </a:outerShdw>
                </a:effectLst>
              </a:rPr>
              <a:t>The </a:t>
            </a:r>
            <a:r>
              <a:rPr lang="en-US" dirty="0" smtClean="0">
                <a:effectLst>
                  <a:outerShdw blurRad="38100" dist="38100" dir="2700000" algn="tl">
                    <a:srgbClr val="000000">
                      <a:alpha val="43137"/>
                    </a:srgbClr>
                  </a:outerShdw>
                </a:effectLst>
              </a:rPr>
              <a:t>savior of the universe became a </a:t>
            </a:r>
            <a:r>
              <a:rPr lang="en-US" dirty="0" smtClean="0">
                <a:effectLst>
                  <a:outerShdw blurRad="38100" dist="38100" dir="2700000" algn="tl">
                    <a:srgbClr val="000000">
                      <a:alpha val="43137"/>
                    </a:srgbClr>
                  </a:outerShdw>
                </a:effectLst>
              </a:rPr>
              <a:t>human—a man</a:t>
            </a:r>
            <a:r>
              <a:rPr lang="en-US" dirty="0" smtClean="0">
                <a:effectLst>
                  <a:outerShdw blurRad="38100" dist="38100" dir="2700000" algn="tl">
                    <a:srgbClr val="000000">
                      <a:alpha val="43137"/>
                    </a:srgbClr>
                  </a:outerShdw>
                </a:effectLst>
              </a:rPr>
              <a:t>.</a:t>
            </a:r>
          </a:p>
          <a:p>
            <a:pPr lvl="2" eaLnBrk="1" hangingPunct="1"/>
            <a:r>
              <a:rPr lang="en-US" dirty="0" smtClean="0">
                <a:effectLst>
                  <a:outerShdw blurRad="38100" dist="38100" dir="2700000" algn="tl">
                    <a:srgbClr val="000000">
                      <a:alpha val="43137"/>
                    </a:srgbClr>
                  </a:outerShdw>
                </a:effectLst>
              </a:rPr>
              <a:t>This </a:t>
            </a:r>
            <a:r>
              <a:rPr lang="en-US" dirty="0" smtClean="0">
                <a:effectLst>
                  <a:outerShdw blurRad="38100" dist="38100" dir="2700000" algn="tl">
                    <a:srgbClr val="000000">
                      <a:alpha val="43137"/>
                    </a:srgbClr>
                  </a:outerShdw>
                </a:effectLst>
              </a:rPr>
              <a:t>is significant, because he could have sorted out the whole sin mess by becoming something </a:t>
            </a:r>
            <a:r>
              <a:rPr lang="en-US" dirty="0" smtClean="0">
                <a:effectLst>
                  <a:outerShdw blurRad="38100" dist="38100" dir="2700000" algn="tl">
                    <a:srgbClr val="000000">
                      <a:alpha val="43137"/>
                    </a:srgbClr>
                  </a:outerShdw>
                </a:effectLst>
              </a:rPr>
              <a:t>else—or </a:t>
            </a:r>
            <a:r>
              <a:rPr lang="en-US" dirty="0" smtClean="0">
                <a:effectLst>
                  <a:outerShdw blurRad="38100" dist="38100" dir="2700000" algn="tl">
                    <a:srgbClr val="000000">
                      <a:alpha val="43137"/>
                    </a:srgbClr>
                  </a:outerShdw>
                </a:effectLst>
              </a:rPr>
              <a:t>even staying </a:t>
            </a:r>
            <a:r>
              <a:rPr lang="en-US" dirty="0" smtClean="0">
                <a:effectLst>
                  <a:outerShdw blurRad="38100" dist="38100" dir="2700000" algn="tl">
                    <a:srgbClr val="000000">
                      <a:alpha val="43137"/>
                    </a:srgbClr>
                  </a:outerShdw>
                </a:effectLst>
              </a:rPr>
              <a:t>God.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fact that God was once a human gives incredible dignity to </a:t>
            </a:r>
            <a:r>
              <a:rPr lang="en-US" dirty="0" smtClean="0">
                <a:effectLst>
                  <a:outerShdw blurRad="38100" dist="38100" dir="2700000" algn="tl">
                    <a:srgbClr val="000000">
                      <a:alpha val="43137"/>
                    </a:srgbClr>
                  </a:outerShdw>
                </a:effectLst>
              </a:rPr>
              <a:t>“</a:t>
            </a:r>
            <a:r>
              <a:rPr lang="en-US" dirty="0" err="1" smtClean="0">
                <a:effectLst>
                  <a:outerShdw blurRad="38100" dist="38100" dir="2700000" algn="tl">
                    <a:srgbClr val="000000">
                      <a:alpha val="43137"/>
                    </a:srgbClr>
                  </a:outerShdw>
                </a:effectLst>
              </a:rPr>
              <a:t>humanhood</a:t>
            </a:r>
            <a:r>
              <a:rPr lang="en-US" dirty="0" smtClean="0">
                <a:effectLst>
                  <a:outerShdw blurRad="38100" dist="38100" dir="2700000" algn="tl">
                    <a:srgbClr val="000000">
                      <a:alpha val="43137"/>
                    </a:srgbClr>
                  </a:outerShdw>
                </a:effectLst>
              </a:rPr>
              <a:t>.”</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The truth that God didn’t become an ant, cat, eagle or something else is </a:t>
            </a:r>
            <a:r>
              <a:rPr lang="en-US" dirty="0" smtClean="0">
                <a:effectLst>
                  <a:outerShdw blurRad="38100" dist="38100" dir="2700000" algn="tl">
                    <a:srgbClr val="000000">
                      <a:alpha val="43137"/>
                    </a:srgbClr>
                  </a:outerShdw>
                </a:effectLst>
              </a:rPr>
              <a:t>important—even </a:t>
            </a:r>
            <a:r>
              <a:rPr lang="en-US" dirty="0" smtClean="0">
                <a:effectLst>
                  <a:outerShdw blurRad="38100" dist="38100" dir="2700000" algn="tl">
                    <a:srgbClr val="000000">
                      <a:alpha val="43137"/>
                    </a:srgbClr>
                  </a:outerShdw>
                </a:effectLst>
              </a:rPr>
              <a:t>if it is only important to other humans.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As far as we know, the son of God could have saved the universe while visiting an alien planet, by becoming an alien, living the perfect alien life and dying for their sins.</a:t>
            </a:r>
          </a:p>
          <a:p>
            <a:pPr lvl="2" eaLnBrk="1" hangingPunct="1"/>
            <a:r>
              <a:rPr lang="en-US" dirty="0" smtClean="0">
                <a:effectLst>
                  <a:outerShdw blurRad="38100" dist="38100" dir="2700000" algn="tl">
                    <a:srgbClr val="000000">
                      <a:alpha val="43137"/>
                    </a:srgbClr>
                  </a:outerShdw>
                </a:effectLst>
              </a:rPr>
              <a:t>This </a:t>
            </a:r>
            <a:r>
              <a:rPr lang="en-US" dirty="0" smtClean="0">
                <a:effectLst>
                  <a:outerShdw blurRad="38100" dist="38100" dir="2700000" algn="tl">
                    <a:srgbClr val="000000">
                      <a:alpha val="43137"/>
                    </a:srgbClr>
                  </a:outerShdw>
                </a:effectLst>
              </a:rPr>
              <a:t>act would have covered all the known universe, just as his coming to earth did. </a:t>
            </a:r>
          </a:p>
          <a:p>
            <a:pPr lvl="2" eaLnBrk="1" hangingPunct="1"/>
            <a:r>
              <a:rPr lang="en-US" dirty="0" smtClean="0">
                <a:effectLst>
                  <a:outerShdw blurRad="38100" dist="38100" dir="2700000" algn="tl">
                    <a:srgbClr val="000000">
                      <a:alpha val="43137"/>
                    </a:srgbClr>
                  </a:outerShdw>
                </a:effectLst>
              </a:rPr>
              <a:t>That </a:t>
            </a:r>
            <a:r>
              <a:rPr lang="en-US" dirty="0" smtClean="0">
                <a:effectLst>
                  <a:outerShdw blurRad="38100" dist="38100" dir="2700000" algn="tl">
                    <a:srgbClr val="000000">
                      <a:alpha val="43137"/>
                    </a:srgbClr>
                  </a:outerShdw>
                </a:effectLst>
              </a:rPr>
              <a:t>he visited earth is significant.</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587</TotalTime>
  <Words>695</Words>
  <Application>Microsoft Office PowerPoint</Application>
  <PresentationFormat>On-screen Show (4:3)</PresentationFormat>
  <Paragraphs>55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40</cp:revision>
  <dcterms:created xsi:type="dcterms:W3CDTF">2008-02-11T10:50:27Z</dcterms:created>
  <dcterms:modified xsi:type="dcterms:W3CDTF">2013-09-21T10:06:01Z</dcterms:modified>
</cp:coreProperties>
</file>