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diagrams/colors1.xml" ContentType="application/vnd.openxmlformats-officedocument.drawingml.diagramColors+xml"/>
  <Override PartName="/ppt/diagrams/drawing2.xml" ContentType="application/vnd.ms-office.drawingml.diagramDrawing+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diagrams/quickStyle2.xml" ContentType="application/vnd.openxmlformats-officedocument.drawingml.diagramStyl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diagrams/layout2.xml" ContentType="application/vnd.openxmlformats-officedocument.drawingml.diagramLayout+xml"/>
  <Override PartName="/ppt/diagrams/layout1.xml" ContentType="application/vnd.openxmlformats-officedocument.drawingml.diagramLayout+xml"/>
  <Override PartName="/ppt/diagrams/data2.xml" ContentType="application/vnd.openxmlformats-officedocument.drawingml.diagramData+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diagrams/data1.xml" ContentType="application/vnd.openxmlformats-officedocument.drawingml.diagramData+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Default Extension="png" ContentType="image/png"/>
  <Override PartName="/ppt/diagrams/colors2.xml" ContentType="application/vnd.openxmlformats-officedocument.drawingml.diagramColors+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diagrams/drawing1.xml" ContentType="application/vnd.ms-office.drawingml.diagramDrawing+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Default Extension="jpeg" ContentType="image/jpeg"/>
  <Override PartName="/ppt/diagrams/quickStyle1.xml" ContentType="application/vnd.openxmlformats-officedocument.drawingml.diagramStyl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Lst>
  <p:sldIdLst>
    <p:sldId id="256" r:id="rId2"/>
    <p:sldId id="260" r:id="rId3"/>
    <p:sldId id="261" r:id="rId4"/>
    <p:sldId id="262" r:id="rId5"/>
    <p:sldId id="263" r:id="rId6"/>
    <p:sldId id="265" r:id="rId7"/>
    <p:sldId id="266" r:id="rId8"/>
    <p:sldId id="267" r:id="rId9"/>
    <p:sldId id="268" r:id="rId10"/>
    <p:sldId id="269" r:id="rId11"/>
    <p:sldId id="270" r:id="rId12"/>
    <p:sldId id="271" r:id="rId13"/>
    <p:sldId id="272" r:id="rId14"/>
    <p:sldId id="273" r:id="rId15"/>
    <p:sldId id="274" r:id="rId16"/>
    <p:sldId id="264" r:id="rId17"/>
    <p:sldId id="275" r:id="rId18"/>
    <p:sldId id="276" r:id="rId19"/>
    <p:sldId id="277" r:id="rId20"/>
    <p:sldId id="278" r:id="rId21"/>
    <p:sldId id="279" r:id="rId22"/>
    <p:sldId id="280" r:id="rId23"/>
    <p:sldId id="281" r:id="rId24"/>
    <p:sldId id="282" r:id="rId25"/>
    <p:sldId id="283" r:id="rId26"/>
    <p:sldId id="285" r:id="rId27"/>
    <p:sldId id="286" r:id="rId28"/>
    <p:sldId id="295" r:id="rId29"/>
    <p:sldId id="287" r:id="rId30"/>
    <p:sldId id="288" r:id="rId31"/>
    <p:sldId id="289" r:id="rId32"/>
    <p:sldId id="290" r:id="rId33"/>
    <p:sldId id="291" r:id="rId34"/>
    <p:sldId id="292" r:id="rId35"/>
    <p:sldId id="293" r:id="rId36"/>
    <p:sldId id="294" r:id="rId37"/>
    <p:sldId id="284" r:id="rId38"/>
    <p:sldId id="296" r:id="rId39"/>
    <p:sldId id="297" r:id="rId40"/>
    <p:sldId id="298" r:id="rId41"/>
    <p:sldId id="299" r:id="rId42"/>
  </p:sldIdLst>
  <p:sldSz cx="9144000" cy="6858000" type="screen4x3"/>
  <p:notesSz cx="6858000" cy="9144000"/>
  <p:defaultTextStyle>
    <a:defPPr>
      <a:defRPr lang="en-US"/>
    </a:defPPr>
    <a:lvl1pPr algn="l" rtl="0" eaLnBrk="0" fontAlgn="base" hangingPunct="0">
      <a:spcBef>
        <a:spcPct val="0"/>
      </a:spcBef>
      <a:spcAft>
        <a:spcPct val="0"/>
      </a:spcAft>
      <a:defRPr kern="1200">
        <a:solidFill>
          <a:schemeClr val="tx1"/>
        </a:solidFill>
        <a:latin typeface="Century Gothic" pitchFamily="34" charset="0"/>
        <a:ea typeface="+mn-ea"/>
        <a:cs typeface="+mn-cs"/>
      </a:defRPr>
    </a:lvl1pPr>
    <a:lvl2pPr marL="457200" algn="l" rtl="0" eaLnBrk="0" fontAlgn="base" hangingPunct="0">
      <a:spcBef>
        <a:spcPct val="0"/>
      </a:spcBef>
      <a:spcAft>
        <a:spcPct val="0"/>
      </a:spcAft>
      <a:defRPr kern="1200">
        <a:solidFill>
          <a:schemeClr val="tx1"/>
        </a:solidFill>
        <a:latin typeface="Century Gothic" pitchFamily="34" charset="0"/>
        <a:ea typeface="+mn-ea"/>
        <a:cs typeface="+mn-cs"/>
      </a:defRPr>
    </a:lvl2pPr>
    <a:lvl3pPr marL="914400" algn="l" rtl="0" eaLnBrk="0" fontAlgn="base" hangingPunct="0">
      <a:spcBef>
        <a:spcPct val="0"/>
      </a:spcBef>
      <a:spcAft>
        <a:spcPct val="0"/>
      </a:spcAft>
      <a:defRPr kern="1200">
        <a:solidFill>
          <a:schemeClr val="tx1"/>
        </a:solidFill>
        <a:latin typeface="Century Gothic" pitchFamily="34" charset="0"/>
        <a:ea typeface="+mn-ea"/>
        <a:cs typeface="+mn-cs"/>
      </a:defRPr>
    </a:lvl3pPr>
    <a:lvl4pPr marL="1371600" algn="l" rtl="0" eaLnBrk="0" fontAlgn="base" hangingPunct="0">
      <a:spcBef>
        <a:spcPct val="0"/>
      </a:spcBef>
      <a:spcAft>
        <a:spcPct val="0"/>
      </a:spcAft>
      <a:defRPr kern="1200">
        <a:solidFill>
          <a:schemeClr val="tx1"/>
        </a:solidFill>
        <a:latin typeface="Century Gothic" pitchFamily="34" charset="0"/>
        <a:ea typeface="+mn-ea"/>
        <a:cs typeface="+mn-cs"/>
      </a:defRPr>
    </a:lvl4pPr>
    <a:lvl5pPr marL="1828800" algn="l" rtl="0" eaLnBrk="0" fontAlgn="base" hangingPunct="0">
      <a:spcBef>
        <a:spcPct val="0"/>
      </a:spcBef>
      <a:spcAft>
        <a:spcPct val="0"/>
      </a:spcAft>
      <a:defRPr kern="1200">
        <a:solidFill>
          <a:schemeClr val="tx1"/>
        </a:solidFill>
        <a:latin typeface="Century Gothic" pitchFamily="34" charset="0"/>
        <a:ea typeface="+mn-ea"/>
        <a:cs typeface="+mn-cs"/>
      </a:defRPr>
    </a:lvl5pPr>
    <a:lvl6pPr marL="2286000" algn="l" defTabSz="914400" rtl="0" eaLnBrk="1" latinLnBrk="0" hangingPunct="1">
      <a:defRPr kern="1200">
        <a:solidFill>
          <a:schemeClr val="tx1"/>
        </a:solidFill>
        <a:latin typeface="Century Gothic" pitchFamily="34" charset="0"/>
        <a:ea typeface="+mn-ea"/>
        <a:cs typeface="+mn-cs"/>
      </a:defRPr>
    </a:lvl6pPr>
    <a:lvl7pPr marL="2743200" algn="l" defTabSz="914400" rtl="0" eaLnBrk="1" latinLnBrk="0" hangingPunct="1">
      <a:defRPr kern="1200">
        <a:solidFill>
          <a:schemeClr val="tx1"/>
        </a:solidFill>
        <a:latin typeface="Century Gothic" pitchFamily="34" charset="0"/>
        <a:ea typeface="+mn-ea"/>
        <a:cs typeface="+mn-cs"/>
      </a:defRPr>
    </a:lvl7pPr>
    <a:lvl8pPr marL="3200400" algn="l" defTabSz="914400" rtl="0" eaLnBrk="1" latinLnBrk="0" hangingPunct="1">
      <a:defRPr kern="1200">
        <a:solidFill>
          <a:schemeClr val="tx1"/>
        </a:solidFill>
        <a:latin typeface="Century Gothic" pitchFamily="34" charset="0"/>
        <a:ea typeface="+mn-ea"/>
        <a:cs typeface="+mn-cs"/>
      </a:defRPr>
    </a:lvl8pPr>
    <a:lvl9pPr marL="3657600" algn="l" defTabSz="914400" rtl="0" eaLnBrk="1" latinLnBrk="0" hangingPunct="1">
      <a:defRPr kern="1200">
        <a:solidFill>
          <a:schemeClr val="tx1"/>
        </a:solidFill>
        <a:latin typeface="Century Gothic"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335" autoAdjust="0"/>
    <p:restoredTop sz="94716" autoAdjust="0"/>
  </p:normalViewPr>
  <p:slideViewPr>
    <p:cSldViewPr>
      <p:cViewPr varScale="1">
        <p:scale>
          <a:sx n="65" d="100"/>
          <a:sy n="65" d="100"/>
        </p:scale>
        <p:origin x="-498" y="-9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presProps" Target="presProp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7A86DA14-A84F-460B-A45A-29DDE84BD86B}" type="doc">
      <dgm:prSet loTypeId="urn:microsoft.com/office/officeart/2005/8/layout/venn2" loCatId="relationship" qsTypeId="urn:microsoft.com/office/officeart/2005/8/quickstyle/3d2" qsCatId="3D" csTypeId="urn:microsoft.com/office/officeart/2005/8/colors/accent1_2" csCatId="accent1" phldr="1"/>
      <dgm:spPr/>
      <dgm:t>
        <a:bodyPr/>
        <a:lstStyle/>
        <a:p>
          <a:endParaRPr lang="en-US"/>
        </a:p>
      </dgm:t>
    </dgm:pt>
    <dgm:pt modelId="{0879B00D-93F0-40C9-8B80-A4ED6840D084}">
      <dgm:prSet phldrT="[Text]"/>
      <dgm:spPr>
        <a:solidFill>
          <a:schemeClr val="accent2">
            <a:lumMod val="40000"/>
            <a:lumOff val="60000"/>
          </a:schemeClr>
        </a:solidFill>
      </dgm:spPr>
      <dgm:t>
        <a:bodyPr/>
        <a:lstStyle/>
        <a:p>
          <a:r>
            <a:rPr lang="en-US" dirty="0" smtClean="0">
              <a:solidFill>
                <a:schemeClr val="accent2">
                  <a:lumMod val="50000"/>
                </a:schemeClr>
              </a:solidFill>
            </a:rPr>
            <a:t>Behavior</a:t>
          </a:r>
          <a:endParaRPr lang="en-US" dirty="0">
            <a:solidFill>
              <a:schemeClr val="accent2">
                <a:lumMod val="50000"/>
              </a:schemeClr>
            </a:solidFill>
          </a:endParaRPr>
        </a:p>
      </dgm:t>
    </dgm:pt>
    <dgm:pt modelId="{0EE5DB4F-B5C1-4898-8C57-132294B1D779}" type="parTrans" cxnId="{42F7FC59-0612-47A6-AFE8-79545384CC7E}">
      <dgm:prSet/>
      <dgm:spPr/>
      <dgm:t>
        <a:bodyPr/>
        <a:lstStyle/>
        <a:p>
          <a:endParaRPr lang="en-US"/>
        </a:p>
      </dgm:t>
    </dgm:pt>
    <dgm:pt modelId="{923D0230-1E72-4958-A31E-DCBE5A9D70E4}" type="sibTrans" cxnId="{42F7FC59-0612-47A6-AFE8-79545384CC7E}">
      <dgm:prSet/>
      <dgm:spPr/>
      <dgm:t>
        <a:bodyPr/>
        <a:lstStyle/>
        <a:p>
          <a:endParaRPr lang="en-US"/>
        </a:p>
      </dgm:t>
    </dgm:pt>
    <dgm:pt modelId="{55690A55-F49D-4F0F-8AA7-2DAAFD647749}">
      <dgm:prSet phldrT="[Text]"/>
      <dgm:spPr>
        <a:solidFill>
          <a:schemeClr val="accent2">
            <a:lumMod val="60000"/>
            <a:lumOff val="40000"/>
          </a:schemeClr>
        </a:solidFill>
      </dgm:spPr>
      <dgm:t>
        <a:bodyPr/>
        <a:lstStyle/>
        <a:p>
          <a:r>
            <a:rPr lang="en-US" dirty="0" smtClean="0">
              <a:solidFill>
                <a:schemeClr val="accent2">
                  <a:lumMod val="50000"/>
                </a:schemeClr>
              </a:solidFill>
            </a:rPr>
            <a:t>Values</a:t>
          </a:r>
          <a:endParaRPr lang="en-US" dirty="0">
            <a:solidFill>
              <a:schemeClr val="accent2">
                <a:lumMod val="50000"/>
              </a:schemeClr>
            </a:solidFill>
          </a:endParaRPr>
        </a:p>
      </dgm:t>
    </dgm:pt>
    <dgm:pt modelId="{6C6B45D6-A47E-4181-B718-7872CE15288D}" type="parTrans" cxnId="{C2DA535F-5A0F-4905-93D9-3A48BEA24E0A}">
      <dgm:prSet/>
      <dgm:spPr/>
      <dgm:t>
        <a:bodyPr/>
        <a:lstStyle/>
        <a:p>
          <a:endParaRPr lang="en-US"/>
        </a:p>
      </dgm:t>
    </dgm:pt>
    <dgm:pt modelId="{9ADF8C03-B837-4B71-BEFF-74B9E9469B32}" type="sibTrans" cxnId="{C2DA535F-5A0F-4905-93D9-3A48BEA24E0A}">
      <dgm:prSet/>
      <dgm:spPr/>
      <dgm:t>
        <a:bodyPr/>
        <a:lstStyle/>
        <a:p>
          <a:endParaRPr lang="en-US"/>
        </a:p>
      </dgm:t>
    </dgm:pt>
    <dgm:pt modelId="{2E1E1C43-9F74-467D-9B71-03A4E8E58765}">
      <dgm:prSet phldrT="[Text]"/>
      <dgm:spPr>
        <a:solidFill>
          <a:schemeClr val="accent2">
            <a:lumMod val="75000"/>
          </a:schemeClr>
        </a:solidFill>
      </dgm:spPr>
      <dgm:t>
        <a:bodyPr/>
        <a:lstStyle/>
        <a:p>
          <a:r>
            <a:rPr lang="en-US" dirty="0" smtClean="0"/>
            <a:t>Beliefs</a:t>
          </a:r>
          <a:endParaRPr lang="en-US" dirty="0"/>
        </a:p>
      </dgm:t>
    </dgm:pt>
    <dgm:pt modelId="{A97FD545-04B8-4475-9CB0-240631DC2696}" type="parTrans" cxnId="{0AD0812E-682C-48E7-BFF8-6D10433955B9}">
      <dgm:prSet/>
      <dgm:spPr/>
      <dgm:t>
        <a:bodyPr/>
        <a:lstStyle/>
        <a:p>
          <a:endParaRPr lang="en-US"/>
        </a:p>
      </dgm:t>
    </dgm:pt>
    <dgm:pt modelId="{BDA684EF-6A80-4E8F-B962-D9FD56E3DC32}" type="sibTrans" cxnId="{0AD0812E-682C-48E7-BFF8-6D10433955B9}">
      <dgm:prSet/>
      <dgm:spPr/>
      <dgm:t>
        <a:bodyPr/>
        <a:lstStyle/>
        <a:p>
          <a:endParaRPr lang="en-US"/>
        </a:p>
      </dgm:t>
    </dgm:pt>
    <dgm:pt modelId="{C4E68956-EFCA-4AB0-BB34-AB5170B478C1}">
      <dgm:prSet phldrT="[Text]"/>
      <dgm:spPr>
        <a:solidFill>
          <a:schemeClr val="accent2">
            <a:lumMod val="50000"/>
          </a:schemeClr>
        </a:solidFill>
      </dgm:spPr>
      <dgm:t>
        <a:bodyPr/>
        <a:lstStyle/>
        <a:p>
          <a:r>
            <a:rPr lang="en-US" dirty="0" smtClean="0"/>
            <a:t>Worldview</a:t>
          </a:r>
          <a:endParaRPr lang="en-US" dirty="0"/>
        </a:p>
      </dgm:t>
    </dgm:pt>
    <dgm:pt modelId="{56A195C2-F36D-4490-BB20-D9F7F9002DE7}" type="parTrans" cxnId="{85890AFF-660A-4716-9991-8EE47BF3B295}">
      <dgm:prSet/>
      <dgm:spPr/>
      <dgm:t>
        <a:bodyPr/>
        <a:lstStyle/>
        <a:p>
          <a:endParaRPr lang="en-US"/>
        </a:p>
      </dgm:t>
    </dgm:pt>
    <dgm:pt modelId="{5C7CE89F-9BCE-40BA-9198-4DE0626F4F73}" type="sibTrans" cxnId="{85890AFF-660A-4716-9991-8EE47BF3B295}">
      <dgm:prSet/>
      <dgm:spPr/>
      <dgm:t>
        <a:bodyPr/>
        <a:lstStyle/>
        <a:p>
          <a:endParaRPr lang="en-US"/>
        </a:p>
      </dgm:t>
    </dgm:pt>
    <dgm:pt modelId="{D95EB0B9-8396-49AB-AC28-E3CEA446AF99}" type="pres">
      <dgm:prSet presAssocID="{7A86DA14-A84F-460B-A45A-29DDE84BD86B}" presName="Name0" presStyleCnt="0">
        <dgm:presLayoutVars>
          <dgm:chMax val="7"/>
          <dgm:resizeHandles val="exact"/>
        </dgm:presLayoutVars>
      </dgm:prSet>
      <dgm:spPr/>
      <dgm:t>
        <a:bodyPr/>
        <a:lstStyle/>
        <a:p>
          <a:endParaRPr lang="en-US"/>
        </a:p>
      </dgm:t>
    </dgm:pt>
    <dgm:pt modelId="{3D9C0990-2032-49FE-9FF1-B5665B6917DD}" type="pres">
      <dgm:prSet presAssocID="{7A86DA14-A84F-460B-A45A-29DDE84BD86B}" presName="comp1" presStyleCnt="0"/>
      <dgm:spPr/>
    </dgm:pt>
    <dgm:pt modelId="{6F2685A0-FD8E-44E7-B8CD-7334592C4A10}" type="pres">
      <dgm:prSet presAssocID="{7A86DA14-A84F-460B-A45A-29DDE84BD86B}" presName="circle1" presStyleLbl="node1" presStyleIdx="0" presStyleCnt="4"/>
      <dgm:spPr/>
      <dgm:t>
        <a:bodyPr/>
        <a:lstStyle/>
        <a:p>
          <a:endParaRPr lang="en-US"/>
        </a:p>
      </dgm:t>
    </dgm:pt>
    <dgm:pt modelId="{2CE67DCD-B6F2-4DD2-B34B-B23AAFAA1834}" type="pres">
      <dgm:prSet presAssocID="{7A86DA14-A84F-460B-A45A-29DDE84BD86B}" presName="c1text" presStyleLbl="node1" presStyleIdx="0" presStyleCnt="4">
        <dgm:presLayoutVars>
          <dgm:bulletEnabled val="1"/>
        </dgm:presLayoutVars>
      </dgm:prSet>
      <dgm:spPr/>
      <dgm:t>
        <a:bodyPr/>
        <a:lstStyle/>
        <a:p>
          <a:endParaRPr lang="en-US"/>
        </a:p>
      </dgm:t>
    </dgm:pt>
    <dgm:pt modelId="{011B8781-F277-428B-8D90-9E7997469E99}" type="pres">
      <dgm:prSet presAssocID="{7A86DA14-A84F-460B-A45A-29DDE84BD86B}" presName="comp2" presStyleCnt="0"/>
      <dgm:spPr/>
    </dgm:pt>
    <dgm:pt modelId="{1DC8B5E0-086A-42E3-8A2F-506D754131DF}" type="pres">
      <dgm:prSet presAssocID="{7A86DA14-A84F-460B-A45A-29DDE84BD86B}" presName="circle2" presStyleLbl="node1" presStyleIdx="1" presStyleCnt="4"/>
      <dgm:spPr/>
      <dgm:t>
        <a:bodyPr/>
        <a:lstStyle/>
        <a:p>
          <a:endParaRPr lang="en-US"/>
        </a:p>
      </dgm:t>
    </dgm:pt>
    <dgm:pt modelId="{6DBE2F11-80F1-45AA-B97B-DBE963DD4D72}" type="pres">
      <dgm:prSet presAssocID="{7A86DA14-A84F-460B-A45A-29DDE84BD86B}" presName="c2text" presStyleLbl="node1" presStyleIdx="1" presStyleCnt="4">
        <dgm:presLayoutVars>
          <dgm:bulletEnabled val="1"/>
        </dgm:presLayoutVars>
      </dgm:prSet>
      <dgm:spPr/>
      <dgm:t>
        <a:bodyPr/>
        <a:lstStyle/>
        <a:p>
          <a:endParaRPr lang="en-US"/>
        </a:p>
      </dgm:t>
    </dgm:pt>
    <dgm:pt modelId="{C3CB37C8-1B34-4DC4-B539-2011F6878E31}" type="pres">
      <dgm:prSet presAssocID="{7A86DA14-A84F-460B-A45A-29DDE84BD86B}" presName="comp3" presStyleCnt="0"/>
      <dgm:spPr/>
    </dgm:pt>
    <dgm:pt modelId="{AB9E6013-81D4-4311-B6E4-E5CB69A5EBF2}" type="pres">
      <dgm:prSet presAssocID="{7A86DA14-A84F-460B-A45A-29DDE84BD86B}" presName="circle3" presStyleLbl="node1" presStyleIdx="2" presStyleCnt="4"/>
      <dgm:spPr/>
      <dgm:t>
        <a:bodyPr/>
        <a:lstStyle/>
        <a:p>
          <a:endParaRPr lang="en-US"/>
        </a:p>
      </dgm:t>
    </dgm:pt>
    <dgm:pt modelId="{86E1FACE-7A01-4A7D-BF58-59DE40DA5CCC}" type="pres">
      <dgm:prSet presAssocID="{7A86DA14-A84F-460B-A45A-29DDE84BD86B}" presName="c3text" presStyleLbl="node1" presStyleIdx="2" presStyleCnt="4">
        <dgm:presLayoutVars>
          <dgm:bulletEnabled val="1"/>
        </dgm:presLayoutVars>
      </dgm:prSet>
      <dgm:spPr/>
      <dgm:t>
        <a:bodyPr/>
        <a:lstStyle/>
        <a:p>
          <a:endParaRPr lang="en-US"/>
        </a:p>
      </dgm:t>
    </dgm:pt>
    <dgm:pt modelId="{FF8ACA7C-D34A-4AA0-B4DF-914EAD5C756E}" type="pres">
      <dgm:prSet presAssocID="{7A86DA14-A84F-460B-A45A-29DDE84BD86B}" presName="comp4" presStyleCnt="0"/>
      <dgm:spPr/>
    </dgm:pt>
    <dgm:pt modelId="{5E094A0F-9F0E-4AFD-8513-2E805237B232}" type="pres">
      <dgm:prSet presAssocID="{7A86DA14-A84F-460B-A45A-29DDE84BD86B}" presName="circle4" presStyleLbl="node1" presStyleIdx="3" presStyleCnt="4"/>
      <dgm:spPr/>
      <dgm:t>
        <a:bodyPr/>
        <a:lstStyle/>
        <a:p>
          <a:endParaRPr lang="en-US"/>
        </a:p>
      </dgm:t>
    </dgm:pt>
    <dgm:pt modelId="{47454698-4871-4938-BA2B-46BA1CE86550}" type="pres">
      <dgm:prSet presAssocID="{7A86DA14-A84F-460B-A45A-29DDE84BD86B}" presName="c4text" presStyleLbl="node1" presStyleIdx="3" presStyleCnt="4">
        <dgm:presLayoutVars>
          <dgm:bulletEnabled val="1"/>
        </dgm:presLayoutVars>
      </dgm:prSet>
      <dgm:spPr/>
      <dgm:t>
        <a:bodyPr/>
        <a:lstStyle/>
        <a:p>
          <a:endParaRPr lang="en-US"/>
        </a:p>
      </dgm:t>
    </dgm:pt>
  </dgm:ptLst>
  <dgm:cxnLst>
    <dgm:cxn modelId="{C2DA535F-5A0F-4905-93D9-3A48BEA24E0A}" srcId="{7A86DA14-A84F-460B-A45A-29DDE84BD86B}" destId="{55690A55-F49D-4F0F-8AA7-2DAAFD647749}" srcOrd="1" destOrd="0" parTransId="{6C6B45D6-A47E-4181-B718-7872CE15288D}" sibTransId="{9ADF8C03-B837-4B71-BEFF-74B9E9469B32}"/>
    <dgm:cxn modelId="{4D64225D-C549-4F07-8693-FA2467CDD37E}" type="presOf" srcId="{55690A55-F49D-4F0F-8AA7-2DAAFD647749}" destId="{1DC8B5E0-086A-42E3-8A2F-506D754131DF}" srcOrd="0" destOrd="0" presId="urn:microsoft.com/office/officeart/2005/8/layout/venn2"/>
    <dgm:cxn modelId="{85890AFF-660A-4716-9991-8EE47BF3B295}" srcId="{7A86DA14-A84F-460B-A45A-29DDE84BD86B}" destId="{C4E68956-EFCA-4AB0-BB34-AB5170B478C1}" srcOrd="3" destOrd="0" parTransId="{56A195C2-F36D-4490-BB20-D9F7F9002DE7}" sibTransId="{5C7CE89F-9BCE-40BA-9198-4DE0626F4F73}"/>
    <dgm:cxn modelId="{1A4EE96C-3EC7-44C9-AFD2-0E852F148CE5}" type="presOf" srcId="{2E1E1C43-9F74-467D-9B71-03A4E8E58765}" destId="{86E1FACE-7A01-4A7D-BF58-59DE40DA5CCC}" srcOrd="1" destOrd="0" presId="urn:microsoft.com/office/officeart/2005/8/layout/venn2"/>
    <dgm:cxn modelId="{D6877A61-4C5C-4195-8E4A-80A61F928575}" type="presOf" srcId="{0879B00D-93F0-40C9-8B80-A4ED6840D084}" destId="{2CE67DCD-B6F2-4DD2-B34B-B23AAFAA1834}" srcOrd="1" destOrd="0" presId="urn:microsoft.com/office/officeart/2005/8/layout/venn2"/>
    <dgm:cxn modelId="{91338EC8-7E2B-469F-9C18-ABEF9862D9F6}" type="presOf" srcId="{7A86DA14-A84F-460B-A45A-29DDE84BD86B}" destId="{D95EB0B9-8396-49AB-AC28-E3CEA446AF99}" srcOrd="0" destOrd="0" presId="urn:microsoft.com/office/officeart/2005/8/layout/venn2"/>
    <dgm:cxn modelId="{6B70397F-A7B5-4B65-BCB4-6C203C0B532A}" type="presOf" srcId="{0879B00D-93F0-40C9-8B80-A4ED6840D084}" destId="{6F2685A0-FD8E-44E7-B8CD-7334592C4A10}" srcOrd="0" destOrd="0" presId="urn:microsoft.com/office/officeart/2005/8/layout/venn2"/>
    <dgm:cxn modelId="{83BA02B0-F4ED-49AD-BAD8-F90952C88F54}" type="presOf" srcId="{C4E68956-EFCA-4AB0-BB34-AB5170B478C1}" destId="{47454698-4871-4938-BA2B-46BA1CE86550}" srcOrd="1" destOrd="0" presId="urn:microsoft.com/office/officeart/2005/8/layout/venn2"/>
    <dgm:cxn modelId="{9BD8A49A-F8D0-4D8B-A89A-EE5848CAFBA4}" type="presOf" srcId="{55690A55-F49D-4F0F-8AA7-2DAAFD647749}" destId="{6DBE2F11-80F1-45AA-B97B-DBE963DD4D72}" srcOrd="1" destOrd="0" presId="urn:microsoft.com/office/officeart/2005/8/layout/venn2"/>
    <dgm:cxn modelId="{93BDEBC3-6D99-4826-9896-2C52471709F6}" type="presOf" srcId="{C4E68956-EFCA-4AB0-BB34-AB5170B478C1}" destId="{5E094A0F-9F0E-4AFD-8513-2E805237B232}" srcOrd="0" destOrd="0" presId="urn:microsoft.com/office/officeart/2005/8/layout/venn2"/>
    <dgm:cxn modelId="{42F7FC59-0612-47A6-AFE8-79545384CC7E}" srcId="{7A86DA14-A84F-460B-A45A-29DDE84BD86B}" destId="{0879B00D-93F0-40C9-8B80-A4ED6840D084}" srcOrd="0" destOrd="0" parTransId="{0EE5DB4F-B5C1-4898-8C57-132294B1D779}" sibTransId="{923D0230-1E72-4958-A31E-DCBE5A9D70E4}"/>
    <dgm:cxn modelId="{0AD0812E-682C-48E7-BFF8-6D10433955B9}" srcId="{7A86DA14-A84F-460B-A45A-29DDE84BD86B}" destId="{2E1E1C43-9F74-467D-9B71-03A4E8E58765}" srcOrd="2" destOrd="0" parTransId="{A97FD545-04B8-4475-9CB0-240631DC2696}" sibTransId="{BDA684EF-6A80-4E8F-B962-D9FD56E3DC32}"/>
    <dgm:cxn modelId="{2D2D5C3A-C290-4D03-897C-05D88C5F1E91}" type="presOf" srcId="{2E1E1C43-9F74-467D-9B71-03A4E8E58765}" destId="{AB9E6013-81D4-4311-B6E4-E5CB69A5EBF2}" srcOrd="0" destOrd="0" presId="urn:microsoft.com/office/officeart/2005/8/layout/venn2"/>
    <dgm:cxn modelId="{9D18DA62-9B26-446F-84BA-DB023AECBA5C}" type="presParOf" srcId="{D95EB0B9-8396-49AB-AC28-E3CEA446AF99}" destId="{3D9C0990-2032-49FE-9FF1-B5665B6917DD}" srcOrd="0" destOrd="0" presId="urn:microsoft.com/office/officeart/2005/8/layout/venn2"/>
    <dgm:cxn modelId="{906F4578-DC72-4C1F-A065-7DF730A07B3B}" type="presParOf" srcId="{3D9C0990-2032-49FE-9FF1-B5665B6917DD}" destId="{6F2685A0-FD8E-44E7-B8CD-7334592C4A10}" srcOrd="0" destOrd="0" presId="urn:microsoft.com/office/officeart/2005/8/layout/venn2"/>
    <dgm:cxn modelId="{A153FF3A-06AF-4059-B01C-290DAF3E6C01}" type="presParOf" srcId="{3D9C0990-2032-49FE-9FF1-B5665B6917DD}" destId="{2CE67DCD-B6F2-4DD2-B34B-B23AAFAA1834}" srcOrd="1" destOrd="0" presId="urn:microsoft.com/office/officeart/2005/8/layout/venn2"/>
    <dgm:cxn modelId="{2885E652-8526-4A11-AE2E-A41AECA29DA9}" type="presParOf" srcId="{D95EB0B9-8396-49AB-AC28-E3CEA446AF99}" destId="{011B8781-F277-428B-8D90-9E7997469E99}" srcOrd="1" destOrd="0" presId="urn:microsoft.com/office/officeart/2005/8/layout/venn2"/>
    <dgm:cxn modelId="{21AA0551-331A-4082-A9D3-FF96E64A3520}" type="presParOf" srcId="{011B8781-F277-428B-8D90-9E7997469E99}" destId="{1DC8B5E0-086A-42E3-8A2F-506D754131DF}" srcOrd="0" destOrd="0" presId="urn:microsoft.com/office/officeart/2005/8/layout/venn2"/>
    <dgm:cxn modelId="{CF4FFE82-0FE4-48B4-922D-9B179489C51D}" type="presParOf" srcId="{011B8781-F277-428B-8D90-9E7997469E99}" destId="{6DBE2F11-80F1-45AA-B97B-DBE963DD4D72}" srcOrd="1" destOrd="0" presId="urn:microsoft.com/office/officeart/2005/8/layout/venn2"/>
    <dgm:cxn modelId="{B80B5611-7638-4404-8D4A-0B7BA2F1F3C7}" type="presParOf" srcId="{D95EB0B9-8396-49AB-AC28-E3CEA446AF99}" destId="{C3CB37C8-1B34-4DC4-B539-2011F6878E31}" srcOrd="2" destOrd="0" presId="urn:microsoft.com/office/officeart/2005/8/layout/venn2"/>
    <dgm:cxn modelId="{6F09240C-AF18-445B-969F-90BF88FBCB18}" type="presParOf" srcId="{C3CB37C8-1B34-4DC4-B539-2011F6878E31}" destId="{AB9E6013-81D4-4311-B6E4-E5CB69A5EBF2}" srcOrd="0" destOrd="0" presId="urn:microsoft.com/office/officeart/2005/8/layout/venn2"/>
    <dgm:cxn modelId="{543124E9-A00E-4F0F-BF74-1CB9B681B593}" type="presParOf" srcId="{C3CB37C8-1B34-4DC4-B539-2011F6878E31}" destId="{86E1FACE-7A01-4A7D-BF58-59DE40DA5CCC}" srcOrd="1" destOrd="0" presId="urn:microsoft.com/office/officeart/2005/8/layout/venn2"/>
    <dgm:cxn modelId="{15AE60E4-36F9-4EE7-8658-ABE10874E455}" type="presParOf" srcId="{D95EB0B9-8396-49AB-AC28-E3CEA446AF99}" destId="{FF8ACA7C-D34A-4AA0-B4DF-914EAD5C756E}" srcOrd="3" destOrd="0" presId="urn:microsoft.com/office/officeart/2005/8/layout/venn2"/>
    <dgm:cxn modelId="{0207F4B4-6FAA-4F4E-B9C9-0DBD2E87C720}" type="presParOf" srcId="{FF8ACA7C-D34A-4AA0-B4DF-914EAD5C756E}" destId="{5E094A0F-9F0E-4AFD-8513-2E805237B232}" srcOrd="0" destOrd="0" presId="urn:microsoft.com/office/officeart/2005/8/layout/venn2"/>
    <dgm:cxn modelId="{DC22AF05-C334-432F-AD21-5BD2E743D1D1}" type="presParOf" srcId="{FF8ACA7C-D34A-4AA0-B4DF-914EAD5C756E}" destId="{47454698-4871-4938-BA2B-46BA1CE86550}" srcOrd="1" destOrd="0" presId="urn:microsoft.com/office/officeart/2005/8/layout/venn2"/>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7A86DA14-A84F-460B-A45A-29DDE84BD86B}" type="doc">
      <dgm:prSet loTypeId="urn:microsoft.com/office/officeart/2005/8/layout/venn2" loCatId="relationship" qsTypeId="urn:microsoft.com/office/officeart/2005/8/quickstyle/3d2" qsCatId="3D" csTypeId="urn:microsoft.com/office/officeart/2005/8/colors/accent1_2" csCatId="accent1" phldr="1"/>
      <dgm:spPr/>
      <dgm:t>
        <a:bodyPr/>
        <a:lstStyle/>
        <a:p>
          <a:endParaRPr lang="en-US"/>
        </a:p>
      </dgm:t>
    </dgm:pt>
    <dgm:pt modelId="{0879B00D-93F0-40C9-8B80-A4ED6840D084}">
      <dgm:prSet phldrT="[Text]"/>
      <dgm:spPr>
        <a:solidFill>
          <a:schemeClr val="accent2">
            <a:lumMod val="40000"/>
            <a:lumOff val="60000"/>
          </a:schemeClr>
        </a:solidFill>
      </dgm:spPr>
      <dgm:t>
        <a:bodyPr/>
        <a:lstStyle/>
        <a:p>
          <a:r>
            <a:rPr lang="en-US" dirty="0" smtClean="0">
              <a:solidFill>
                <a:schemeClr val="accent2">
                  <a:lumMod val="50000"/>
                </a:schemeClr>
              </a:solidFill>
            </a:rPr>
            <a:t>Behavior</a:t>
          </a:r>
          <a:endParaRPr lang="en-US" dirty="0">
            <a:solidFill>
              <a:schemeClr val="accent2">
                <a:lumMod val="50000"/>
              </a:schemeClr>
            </a:solidFill>
          </a:endParaRPr>
        </a:p>
      </dgm:t>
    </dgm:pt>
    <dgm:pt modelId="{0EE5DB4F-B5C1-4898-8C57-132294B1D779}" type="parTrans" cxnId="{42F7FC59-0612-47A6-AFE8-79545384CC7E}">
      <dgm:prSet/>
      <dgm:spPr/>
      <dgm:t>
        <a:bodyPr/>
        <a:lstStyle/>
        <a:p>
          <a:endParaRPr lang="en-US"/>
        </a:p>
      </dgm:t>
    </dgm:pt>
    <dgm:pt modelId="{923D0230-1E72-4958-A31E-DCBE5A9D70E4}" type="sibTrans" cxnId="{42F7FC59-0612-47A6-AFE8-79545384CC7E}">
      <dgm:prSet/>
      <dgm:spPr/>
      <dgm:t>
        <a:bodyPr/>
        <a:lstStyle/>
        <a:p>
          <a:endParaRPr lang="en-US"/>
        </a:p>
      </dgm:t>
    </dgm:pt>
    <dgm:pt modelId="{55690A55-F49D-4F0F-8AA7-2DAAFD647749}">
      <dgm:prSet phldrT="[Text]"/>
      <dgm:spPr>
        <a:solidFill>
          <a:schemeClr val="accent2">
            <a:lumMod val="60000"/>
            <a:lumOff val="40000"/>
          </a:schemeClr>
        </a:solidFill>
      </dgm:spPr>
      <dgm:t>
        <a:bodyPr/>
        <a:lstStyle/>
        <a:p>
          <a:r>
            <a:rPr lang="en-US" dirty="0" smtClean="0">
              <a:solidFill>
                <a:schemeClr val="accent2">
                  <a:lumMod val="50000"/>
                </a:schemeClr>
              </a:solidFill>
            </a:rPr>
            <a:t>Values</a:t>
          </a:r>
          <a:endParaRPr lang="en-US" dirty="0">
            <a:solidFill>
              <a:schemeClr val="accent2">
                <a:lumMod val="50000"/>
              </a:schemeClr>
            </a:solidFill>
          </a:endParaRPr>
        </a:p>
      </dgm:t>
    </dgm:pt>
    <dgm:pt modelId="{6C6B45D6-A47E-4181-B718-7872CE15288D}" type="parTrans" cxnId="{C2DA535F-5A0F-4905-93D9-3A48BEA24E0A}">
      <dgm:prSet/>
      <dgm:spPr/>
      <dgm:t>
        <a:bodyPr/>
        <a:lstStyle/>
        <a:p>
          <a:endParaRPr lang="en-US"/>
        </a:p>
      </dgm:t>
    </dgm:pt>
    <dgm:pt modelId="{9ADF8C03-B837-4B71-BEFF-74B9E9469B32}" type="sibTrans" cxnId="{C2DA535F-5A0F-4905-93D9-3A48BEA24E0A}">
      <dgm:prSet/>
      <dgm:spPr/>
      <dgm:t>
        <a:bodyPr/>
        <a:lstStyle/>
        <a:p>
          <a:endParaRPr lang="en-US"/>
        </a:p>
      </dgm:t>
    </dgm:pt>
    <dgm:pt modelId="{2E1E1C43-9F74-467D-9B71-03A4E8E58765}">
      <dgm:prSet phldrT="[Text]"/>
      <dgm:spPr>
        <a:solidFill>
          <a:schemeClr val="accent2">
            <a:lumMod val="75000"/>
          </a:schemeClr>
        </a:solidFill>
      </dgm:spPr>
      <dgm:t>
        <a:bodyPr/>
        <a:lstStyle/>
        <a:p>
          <a:r>
            <a:rPr lang="en-US" dirty="0" smtClean="0"/>
            <a:t>Beliefs</a:t>
          </a:r>
          <a:endParaRPr lang="en-US" dirty="0"/>
        </a:p>
      </dgm:t>
    </dgm:pt>
    <dgm:pt modelId="{A97FD545-04B8-4475-9CB0-240631DC2696}" type="parTrans" cxnId="{0AD0812E-682C-48E7-BFF8-6D10433955B9}">
      <dgm:prSet/>
      <dgm:spPr/>
      <dgm:t>
        <a:bodyPr/>
        <a:lstStyle/>
        <a:p>
          <a:endParaRPr lang="en-US"/>
        </a:p>
      </dgm:t>
    </dgm:pt>
    <dgm:pt modelId="{BDA684EF-6A80-4E8F-B962-D9FD56E3DC32}" type="sibTrans" cxnId="{0AD0812E-682C-48E7-BFF8-6D10433955B9}">
      <dgm:prSet/>
      <dgm:spPr/>
      <dgm:t>
        <a:bodyPr/>
        <a:lstStyle/>
        <a:p>
          <a:endParaRPr lang="en-US"/>
        </a:p>
      </dgm:t>
    </dgm:pt>
    <dgm:pt modelId="{C4E68956-EFCA-4AB0-BB34-AB5170B478C1}">
      <dgm:prSet phldrT="[Text]"/>
      <dgm:spPr>
        <a:solidFill>
          <a:schemeClr val="accent2">
            <a:lumMod val="50000"/>
          </a:schemeClr>
        </a:solidFill>
      </dgm:spPr>
      <dgm:t>
        <a:bodyPr/>
        <a:lstStyle/>
        <a:p>
          <a:r>
            <a:rPr lang="en-US" dirty="0" smtClean="0"/>
            <a:t>Worldview</a:t>
          </a:r>
          <a:endParaRPr lang="en-US" dirty="0"/>
        </a:p>
      </dgm:t>
    </dgm:pt>
    <dgm:pt modelId="{56A195C2-F36D-4490-BB20-D9F7F9002DE7}" type="parTrans" cxnId="{85890AFF-660A-4716-9991-8EE47BF3B295}">
      <dgm:prSet/>
      <dgm:spPr/>
      <dgm:t>
        <a:bodyPr/>
        <a:lstStyle/>
        <a:p>
          <a:endParaRPr lang="en-US"/>
        </a:p>
      </dgm:t>
    </dgm:pt>
    <dgm:pt modelId="{5C7CE89F-9BCE-40BA-9198-4DE0626F4F73}" type="sibTrans" cxnId="{85890AFF-660A-4716-9991-8EE47BF3B295}">
      <dgm:prSet/>
      <dgm:spPr/>
      <dgm:t>
        <a:bodyPr/>
        <a:lstStyle/>
        <a:p>
          <a:endParaRPr lang="en-US"/>
        </a:p>
      </dgm:t>
    </dgm:pt>
    <dgm:pt modelId="{D95EB0B9-8396-49AB-AC28-E3CEA446AF99}" type="pres">
      <dgm:prSet presAssocID="{7A86DA14-A84F-460B-A45A-29DDE84BD86B}" presName="Name0" presStyleCnt="0">
        <dgm:presLayoutVars>
          <dgm:chMax val="7"/>
          <dgm:resizeHandles val="exact"/>
        </dgm:presLayoutVars>
      </dgm:prSet>
      <dgm:spPr/>
      <dgm:t>
        <a:bodyPr/>
        <a:lstStyle/>
        <a:p>
          <a:endParaRPr lang="en-US"/>
        </a:p>
      </dgm:t>
    </dgm:pt>
    <dgm:pt modelId="{3D9C0990-2032-49FE-9FF1-B5665B6917DD}" type="pres">
      <dgm:prSet presAssocID="{7A86DA14-A84F-460B-A45A-29DDE84BD86B}" presName="comp1" presStyleCnt="0"/>
      <dgm:spPr/>
    </dgm:pt>
    <dgm:pt modelId="{6F2685A0-FD8E-44E7-B8CD-7334592C4A10}" type="pres">
      <dgm:prSet presAssocID="{7A86DA14-A84F-460B-A45A-29DDE84BD86B}" presName="circle1" presStyleLbl="node1" presStyleIdx="0" presStyleCnt="4"/>
      <dgm:spPr/>
      <dgm:t>
        <a:bodyPr/>
        <a:lstStyle/>
        <a:p>
          <a:endParaRPr lang="en-US"/>
        </a:p>
      </dgm:t>
    </dgm:pt>
    <dgm:pt modelId="{2CE67DCD-B6F2-4DD2-B34B-B23AAFAA1834}" type="pres">
      <dgm:prSet presAssocID="{7A86DA14-A84F-460B-A45A-29DDE84BD86B}" presName="c1text" presStyleLbl="node1" presStyleIdx="0" presStyleCnt="4">
        <dgm:presLayoutVars>
          <dgm:bulletEnabled val="1"/>
        </dgm:presLayoutVars>
      </dgm:prSet>
      <dgm:spPr/>
      <dgm:t>
        <a:bodyPr/>
        <a:lstStyle/>
        <a:p>
          <a:endParaRPr lang="en-US"/>
        </a:p>
      </dgm:t>
    </dgm:pt>
    <dgm:pt modelId="{011B8781-F277-428B-8D90-9E7997469E99}" type="pres">
      <dgm:prSet presAssocID="{7A86DA14-A84F-460B-A45A-29DDE84BD86B}" presName="comp2" presStyleCnt="0"/>
      <dgm:spPr/>
    </dgm:pt>
    <dgm:pt modelId="{1DC8B5E0-086A-42E3-8A2F-506D754131DF}" type="pres">
      <dgm:prSet presAssocID="{7A86DA14-A84F-460B-A45A-29DDE84BD86B}" presName="circle2" presStyleLbl="node1" presStyleIdx="1" presStyleCnt="4"/>
      <dgm:spPr/>
      <dgm:t>
        <a:bodyPr/>
        <a:lstStyle/>
        <a:p>
          <a:endParaRPr lang="en-US"/>
        </a:p>
      </dgm:t>
    </dgm:pt>
    <dgm:pt modelId="{6DBE2F11-80F1-45AA-B97B-DBE963DD4D72}" type="pres">
      <dgm:prSet presAssocID="{7A86DA14-A84F-460B-A45A-29DDE84BD86B}" presName="c2text" presStyleLbl="node1" presStyleIdx="1" presStyleCnt="4">
        <dgm:presLayoutVars>
          <dgm:bulletEnabled val="1"/>
        </dgm:presLayoutVars>
      </dgm:prSet>
      <dgm:spPr/>
      <dgm:t>
        <a:bodyPr/>
        <a:lstStyle/>
        <a:p>
          <a:endParaRPr lang="en-US"/>
        </a:p>
      </dgm:t>
    </dgm:pt>
    <dgm:pt modelId="{C3CB37C8-1B34-4DC4-B539-2011F6878E31}" type="pres">
      <dgm:prSet presAssocID="{7A86DA14-A84F-460B-A45A-29DDE84BD86B}" presName="comp3" presStyleCnt="0"/>
      <dgm:spPr/>
    </dgm:pt>
    <dgm:pt modelId="{AB9E6013-81D4-4311-B6E4-E5CB69A5EBF2}" type="pres">
      <dgm:prSet presAssocID="{7A86DA14-A84F-460B-A45A-29DDE84BD86B}" presName="circle3" presStyleLbl="node1" presStyleIdx="2" presStyleCnt="4"/>
      <dgm:spPr/>
      <dgm:t>
        <a:bodyPr/>
        <a:lstStyle/>
        <a:p>
          <a:endParaRPr lang="en-US"/>
        </a:p>
      </dgm:t>
    </dgm:pt>
    <dgm:pt modelId="{86E1FACE-7A01-4A7D-BF58-59DE40DA5CCC}" type="pres">
      <dgm:prSet presAssocID="{7A86DA14-A84F-460B-A45A-29DDE84BD86B}" presName="c3text" presStyleLbl="node1" presStyleIdx="2" presStyleCnt="4">
        <dgm:presLayoutVars>
          <dgm:bulletEnabled val="1"/>
        </dgm:presLayoutVars>
      </dgm:prSet>
      <dgm:spPr/>
      <dgm:t>
        <a:bodyPr/>
        <a:lstStyle/>
        <a:p>
          <a:endParaRPr lang="en-US"/>
        </a:p>
      </dgm:t>
    </dgm:pt>
    <dgm:pt modelId="{FF8ACA7C-D34A-4AA0-B4DF-914EAD5C756E}" type="pres">
      <dgm:prSet presAssocID="{7A86DA14-A84F-460B-A45A-29DDE84BD86B}" presName="comp4" presStyleCnt="0"/>
      <dgm:spPr/>
    </dgm:pt>
    <dgm:pt modelId="{5E094A0F-9F0E-4AFD-8513-2E805237B232}" type="pres">
      <dgm:prSet presAssocID="{7A86DA14-A84F-460B-A45A-29DDE84BD86B}" presName="circle4" presStyleLbl="node1" presStyleIdx="3" presStyleCnt="4"/>
      <dgm:spPr/>
      <dgm:t>
        <a:bodyPr/>
        <a:lstStyle/>
        <a:p>
          <a:endParaRPr lang="en-US"/>
        </a:p>
      </dgm:t>
    </dgm:pt>
    <dgm:pt modelId="{47454698-4871-4938-BA2B-46BA1CE86550}" type="pres">
      <dgm:prSet presAssocID="{7A86DA14-A84F-460B-A45A-29DDE84BD86B}" presName="c4text" presStyleLbl="node1" presStyleIdx="3" presStyleCnt="4">
        <dgm:presLayoutVars>
          <dgm:bulletEnabled val="1"/>
        </dgm:presLayoutVars>
      </dgm:prSet>
      <dgm:spPr/>
      <dgm:t>
        <a:bodyPr/>
        <a:lstStyle/>
        <a:p>
          <a:endParaRPr lang="en-US"/>
        </a:p>
      </dgm:t>
    </dgm:pt>
  </dgm:ptLst>
  <dgm:cxnLst>
    <dgm:cxn modelId="{C2DA535F-5A0F-4905-93D9-3A48BEA24E0A}" srcId="{7A86DA14-A84F-460B-A45A-29DDE84BD86B}" destId="{55690A55-F49D-4F0F-8AA7-2DAAFD647749}" srcOrd="1" destOrd="0" parTransId="{6C6B45D6-A47E-4181-B718-7872CE15288D}" sibTransId="{9ADF8C03-B837-4B71-BEFF-74B9E9469B32}"/>
    <dgm:cxn modelId="{CA34A967-CCFF-4818-81B1-E25003E17EE6}" type="presOf" srcId="{7A86DA14-A84F-460B-A45A-29DDE84BD86B}" destId="{D95EB0B9-8396-49AB-AC28-E3CEA446AF99}" srcOrd="0" destOrd="0" presId="urn:microsoft.com/office/officeart/2005/8/layout/venn2"/>
    <dgm:cxn modelId="{628C4409-6E58-4AB2-93C9-27C9695E29B1}" type="presOf" srcId="{55690A55-F49D-4F0F-8AA7-2DAAFD647749}" destId="{1DC8B5E0-086A-42E3-8A2F-506D754131DF}" srcOrd="0" destOrd="0" presId="urn:microsoft.com/office/officeart/2005/8/layout/venn2"/>
    <dgm:cxn modelId="{85890AFF-660A-4716-9991-8EE47BF3B295}" srcId="{7A86DA14-A84F-460B-A45A-29DDE84BD86B}" destId="{C4E68956-EFCA-4AB0-BB34-AB5170B478C1}" srcOrd="3" destOrd="0" parTransId="{56A195C2-F36D-4490-BB20-D9F7F9002DE7}" sibTransId="{5C7CE89F-9BCE-40BA-9198-4DE0626F4F73}"/>
    <dgm:cxn modelId="{01A0E9E7-D95B-4B91-B0F4-B481DD0A0DE0}" type="presOf" srcId="{C4E68956-EFCA-4AB0-BB34-AB5170B478C1}" destId="{47454698-4871-4938-BA2B-46BA1CE86550}" srcOrd="1" destOrd="0" presId="urn:microsoft.com/office/officeart/2005/8/layout/venn2"/>
    <dgm:cxn modelId="{E3E6E5FB-7128-4511-B887-4A10B4A55020}" type="presOf" srcId="{55690A55-F49D-4F0F-8AA7-2DAAFD647749}" destId="{6DBE2F11-80F1-45AA-B97B-DBE963DD4D72}" srcOrd="1" destOrd="0" presId="urn:microsoft.com/office/officeart/2005/8/layout/venn2"/>
    <dgm:cxn modelId="{175F402D-2C54-43E0-A4D4-36FDDA3C2BF6}" type="presOf" srcId="{0879B00D-93F0-40C9-8B80-A4ED6840D084}" destId="{6F2685A0-FD8E-44E7-B8CD-7334592C4A10}" srcOrd="0" destOrd="0" presId="urn:microsoft.com/office/officeart/2005/8/layout/venn2"/>
    <dgm:cxn modelId="{395B55B8-5A9F-48B4-986F-647A72126C0E}" type="presOf" srcId="{2E1E1C43-9F74-467D-9B71-03A4E8E58765}" destId="{AB9E6013-81D4-4311-B6E4-E5CB69A5EBF2}" srcOrd="0" destOrd="0" presId="urn:microsoft.com/office/officeart/2005/8/layout/venn2"/>
    <dgm:cxn modelId="{8127F1C5-F4B5-49F4-B5B1-FC362F5FDA86}" type="presOf" srcId="{C4E68956-EFCA-4AB0-BB34-AB5170B478C1}" destId="{5E094A0F-9F0E-4AFD-8513-2E805237B232}" srcOrd="0" destOrd="0" presId="urn:microsoft.com/office/officeart/2005/8/layout/venn2"/>
    <dgm:cxn modelId="{4A2D3B0E-94D3-4196-BA3E-33602B9506A8}" type="presOf" srcId="{0879B00D-93F0-40C9-8B80-A4ED6840D084}" destId="{2CE67DCD-B6F2-4DD2-B34B-B23AAFAA1834}" srcOrd="1" destOrd="0" presId="urn:microsoft.com/office/officeart/2005/8/layout/venn2"/>
    <dgm:cxn modelId="{4C31BF50-FCF4-43E8-9156-C54050C57F01}" type="presOf" srcId="{2E1E1C43-9F74-467D-9B71-03A4E8E58765}" destId="{86E1FACE-7A01-4A7D-BF58-59DE40DA5CCC}" srcOrd="1" destOrd="0" presId="urn:microsoft.com/office/officeart/2005/8/layout/venn2"/>
    <dgm:cxn modelId="{42F7FC59-0612-47A6-AFE8-79545384CC7E}" srcId="{7A86DA14-A84F-460B-A45A-29DDE84BD86B}" destId="{0879B00D-93F0-40C9-8B80-A4ED6840D084}" srcOrd="0" destOrd="0" parTransId="{0EE5DB4F-B5C1-4898-8C57-132294B1D779}" sibTransId="{923D0230-1E72-4958-A31E-DCBE5A9D70E4}"/>
    <dgm:cxn modelId="{0AD0812E-682C-48E7-BFF8-6D10433955B9}" srcId="{7A86DA14-A84F-460B-A45A-29DDE84BD86B}" destId="{2E1E1C43-9F74-467D-9B71-03A4E8E58765}" srcOrd="2" destOrd="0" parTransId="{A97FD545-04B8-4475-9CB0-240631DC2696}" sibTransId="{BDA684EF-6A80-4E8F-B962-D9FD56E3DC32}"/>
    <dgm:cxn modelId="{B85BFC8E-9028-4F4B-AEBF-CA6E164B771A}" type="presParOf" srcId="{D95EB0B9-8396-49AB-AC28-E3CEA446AF99}" destId="{3D9C0990-2032-49FE-9FF1-B5665B6917DD}" srcOrd="0" destOrd="0" presId="urn:microsoft.com/office/officeart/2005/8/layout/venn2"/>
    <dgm:cxn modelId="{A3111AC1-6694-4C21-B6F3-1F2712E46258}" type="presParOf" srcId="{3D9C0990-2032-49FE-9FF1-B5665B6917DD}" destId="{6F2685A0-FD8E-44E7-B8CD-7334592C4A10}" srcOrd="0" destOrd="0" presId="urn:microsoft.com/office/officeart/2005/8/layout/venn2"/>
    <dgm:cxn modelId="{CEB6ADCE-E2B6-4007-9D46-758AA7587B7C}" type="presParOf" srcId="{3D9C0990-2032-49FE-9FF1-B5665B6917DD}" destId="{2CE67DCD-B6F2-4DD2-B34B-B23AAFAA1834}" srcOrd="1" destOrd="0" presId="urn:microsoft.com/office/officeart/2005/8/layout/venn2"/>
    <dgm:cxn modelId="{A5E985BD-C897-49B3-B60A-38A774FAFDA3}" type="presParOf" srcId="{D95EB0B9-8396-49AB-AC28-E3CEA446AF99}" destId="{011B8781-F277-428B-8D90-9E7997469E99}" srcOrd="1" destOrd="0" presId="urn:microsoft.com/office/officeart/2005/8/layout/venn2"/>
    <dgm:cxn modelId="{9239E838-BACD-483B-BFB0-9FF5030A76E1}" type="presParOf" srcId="{011B8781-F277-428B-8D90-9E7997469E99}" destId="{1DC8B5E0-086A-42E3-8A2F-506D754131DF}" srcOrd="0" destOrd="0" presId="urn:microsoft.com/office/officeart/2005/8/layout/venn2"/>
    <dgm:cxn modelId="{EE7A86BF-8390-4415-A5B2-C319609D49C8}" type="presParOf" srcId="{011B8781-F277-428B-8D90-9E7997469E99}" destId="{6DBE2F11-80F1-45AA-B97B-DBE963DD4D72}" srcOrd="1" destOrd="0" presId="urn:microsoft.com/office/officeart/2005/8/layout/venn2"/>
    <dgm:cxn modelId="{CB600C81-4D6F-48C0-88C9-AA29731D9642}" type="presParOf" srcId="{D95EB0B9-8396-49AB-AC28-E3CEA446AF99}" destId="{C3CB37C8-1B34-4DC4-B539-2011F6878E31}" srcOrd="2" destOrd="0" presId="urn:microsoft.com/office/officeart/2005/8/layout/venn2"/>
    <dgm:cxn modelId="{825802D3-922D-4ACC-A4A8-EC5D3B5CC229}" type="presParOf" srcId="{C3CB37C8-1B34-4DC4-B539-2011F6878E31}" destId="{AB9E6013-81D4-4311-B6E4-E5CB69A5EBF2}" srcOrd="0" destOrd="0" presId="urn:microsoft.com/office/officeart/2005/8/layout/venn2"/>
    <dgm:cxn modelId="{F0080593-C06C-4C50-8F75-7D67BB913B7A}" type="presParOf" srcId="{C3CB37C8-1B34-4DC4-B539-2011F6878E31}" destId="{86E1FACE-7A01-4A7D-BF58-59DE40DA5CCC}" srcOrd="1" destOrd="0" presId="urn:microsoft.com/office/officeart/2005/8/layout/venn2"/>
    <dgm:cxn modelId="{91176433-30A4-49E8-B0C6-6C5A7A05AB9D}" type="presParOf" srcId="{D95EB0B9-8396-49AB-AC28-E3CEA446AF99}" destId="{FF8ACA7C-D34A-4AA0-B4DF-914EAD5C756E}" srcOrd="3" destOrd="0" presId="urn:microsoft.com/office/officeart/2005/8/layout/venn2"/>
    <dgm:cxn modelId="{2CC7AAA4-36FA-4B97-9DB6-BE605195CB8D}" type="presParOf" srcId="{FF8ACA7C-D34A-4AA0-B4DF-914EAD5C756E}" destId="{5E094A0F-9F0E-4AFD-8513-2E805237B232}" srcOrd="0" destOrd="0" presId="urn:microsoft.com/office/officeart/2005/8/layout/venn2"/>
    <dgm:cxn modelId="{39A54BA9-A1E1-420D-9E9A-1D7218681A5F}" type="presParOf" srcId="{FF8ACA7C-D34A-4AA0-B4DF-914EAD5C756E}" destId="{47454698-4871-4938-BA2B-46BA1CE86550}" srcOrd="1" destOrd="0" presId="urn:microsoft.com/office/officeart/2005/8/layout/venn2"/>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2.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venn2">
  <dgm:title val=""/>
  <dgm:desc val=""/>
  <dgm:catLst>
    <dgm:cat type="relationship" pri="30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resizeHandles val="exact"/>
    </dgm:varLst>
    <dgm:alg type="composite">
      <dgm:param type="ar" val="1"/>
    </dgm:alg>
    <dgm:shape xmlns:r="http://schemas.openxmlformats.org/officeDocument/2006/relationships" r:blip="">
      <dgm:adjLst/>
    </dgm:shape>
    <dgm:presOf/>
    <dgm:choose name="Name1">
      <dgm:if name="Name2" axis="ch" ptType="node" func="cnt" op="lte" val="3">
        <dgm:constrLst>
          <dgm:constr type="w" for="ch" forName="comp1" refType="w"/>
          <dgm:constr type="h" for="ch" forName="comp1" refType="w" refFor="ch" refForName="comp1"/>
          <dgm:constr type="w" for="ch" forName="comp2" refType="w" fact="0.75"/>
          <dgm:constr type="h" for="ch" forName="comp2" refType="w" refFor="ch" refForName="comp2"/>
          <dgm:constr type="ctrX" for="ch" forName="comp2" refType="ctrX" refFor="ch" refForName="comp1"/>
          <dgm:constr type="b" for="ch" forName="comp2" refType="b" refFor="ch" refForName="comp1"/>
          <dgm:constr type="w" for="ch" forName="comp3" refType="w" fact="0.5"/>
          <dgm:constr type="h" for="ch" forName="comp3" refType="w" refFor="ch" refForName="comp3"/>
          <dgm:constr type="ctrX" for="ch" forName="comp3" refType="ctrX" refFor="ch" refForName="comp1"/>
          <dgm:constr type="b" for="ch" forName="comp3" refType="b" refFor="ch" refForName="comp1"/>
          <dgm:constr type="primFontSz" for="des" ptType="node" op="equ" val="65"/>
        </dgm:constrLst>
      </dgm:if>
      <dgm:if name="Name3" axis="ch" ptType="node" func="cnt" op="equ" val="4">
        <dgm:constrLst>
          <dgm:constr type="w" for="ch" forName="comp1" refType="w"/>
          <dgm:constr type="h" for="ch" forName="comp1" refType="w" refFor="ch" refForName="comp1"/>
          <dgm:constr type="w" for="ch" forName="comp2" refType="w" fact="0.8"/>
          <dgm:constr type="h" for="ch" forName="comp2" refType="w" refFor="ch" refForName="comp2"/>
          <dgm:constr type="ctrX" for="ch" forName="comp2" refType="ctrX" refFor="ch" refForName="comp1"/>
          <dgm:constr type="b" for="ch" forName="comp2" refType="b" refFor="ch" refForName="comp1"/>
          <dgm:constr type="w" for="ch" forName="comp3" refType="w" fact="0.6"/>
          <dgm:constr type="h" for="ch" forName="comp3" refType="w" refFor="ch" refForName="comp3"/>
          <dgm:constr type="ctrX" for="ch" forName="comp3" refType="ctrX" refFor="ch" refForName="comp1"/>
          <dgm:constr type="b" for="ch" forName="comp3" refType="b" refFor="ch" refForName="comp1"/>
          <dgm:constr type="w" for="ch" forName="comp4" refType="w" fact="0.4"/>
          <dgm:constr type="h" for="ch" forName="comp4" refType="w" refFor="ch" refForName="comp4"/>
          <dgm:constr type="ctrX" for="ch" forName="comp4" refType="ctrX" refFor="ch" refForName="comp1"/>
          <dgm:constr type="b" for="ch" forName="comp4" refType="b" refFor="ch" refForName="comp1"/>
          <dgm:constr type="primFontSz" for="des" ptType="node" op="equ" val="65"/>
        </dgm:constrLst>
      </dgm:if>
      <dgm:else name="Name4">
        <dgm:constrLst>
          <dgm:constr type="w" for="ch" forName="comp1" refType="w"/>
          <dgm:constr type="h" for="ch" forName="comp1" refType="w" refFor="ch" refForName="comp1"/>
          <dgm:constr type="w" for="ch" forName="comp2" refType="w" fact="0.85"/>
          <dgm:constr type="h" for="ch" forName="comp2" refType="w" refFor="ch" refForName="comp2"/>
          <dgm:constr type="ctrX" for="ch" forName="comp2" refType="ctrX" refFor="ch" refForName="comp1"/>
          <dgm:constr type="b" for="ch" forName="comp2" refType="b" refFor="ch" refForName="comp1"/>
          <dgm:constr type="w" for="ch" forName="comp3" refType="w" fact="0.7"/>
          <dgm:constr type="h" for="ch" forName="comp3" refType="w" refFor="ch" refForName="comp3"/>
          <dgm:constr type="ctrX" for="ch" forName="comp3" refType="ctrX" refFor="ch" refForName="comp1"/>
          <dgm:constr type="b" for="ch" forName="comp3" refType="b" refFor="ch" refForName="comp1"/>
          <dgm:constr type="w" for="ch" forName="comp4" refType="w" fact="0.55"/>
          <dgm:constr type="h" for="ch" forName="comp4" refType="w" refFor="ch" refForName="comp4"/>
          <dgm:constr type="ctrX" for="ch" forName="comp4" refType="ctrX" refFor="ch" refForName="comp1"/>
          <dgm:constr type="b" for="ch" forName="comp4" refType="b" refFor="ch" refForName="comp1"/>
          <dgm:constr type="w" for="ch" forName="comp5" refType="w" fact="0.4"/>
          <dgm:constr type="h" for="ch" forName="comp5" refType="w" refFor="ch" refForName="comp5"/>
          <dgm:constr type="ctrX" for="ch" forName="comp5" refType="ctrX" refFor="ch" refForName="comp1"/>
          <dgm:constr type="b" for="ch" forName="comp5" refType="b" refFor="ch" refForName="comp1"/>
          <dgm:constr type="w" for="ch" forName="comp6" refType="w" fact="0.25"/>
          <dgm:constr type="h" for="ch" forName="comp6" refType="w" refFor="ch" refForName="comp6"/>
          <dgm:constr type="ctrX" for="ch" forName="comp6" refType="ctrX" refFor="ch" refForName="comp1"/>
          <dgm:constr type="b" for="ch" forName="comp6" refType="b" refFor="ch" refForName="comp1"/>
          <dgm:constr type="w" for="ch" forName="comp7" refType="w" fact="0.15"/>
          <dgm:constr type="h" for="ch" forName="comp7" refType="w" refFor="ch" refForName="comp7"/>
          <dgm:constr type="ctrX" for="ch" forName="comp7" refType="ctrX" refFor="ch" refForName="comp1"/>
          <dgm:constr type="b" for="ch" forName="comp7" refType="b" refFor="ch" refForName="comp1"/>
          <dgm:constr type="primFontSz" for="des" ptType="node" op="equ" val="65"/>
        </dgm:constrLst>
      </dgm:else>
    </dgm:choose>
    <dgm:ruleLst/>
    <dgm:choose name="Name5">
      <dgm:if name="Name6" axis="ch" ptType="node" func="cnt" op="gte" val="1">
        <dgm:layoutNode name="comp1">
          <dgm:alg type="composite"/>
          <dgm:shape xmlns:r="http://schemas.openxmlformats.org/officeDocument/2006/relationships" r:blip="">
            <dgm:adjLst/>
          </dgm:shape>
          <dgm:presOf/>
          <dgm:choose name="Name7">
            <dgm:if name="Name8" axis="ch" ptType="node" func="cnt" op="equ" val="1">
              <dgm:constrLst>
                <dgm:constr type="w" for="ch" forName="circle1" refType="w"/>
                <dgm:constr type="h" for="ch" forName="circle1" refType="h"/>
                <dgm:constr type="ctrX" for="ch" forName="circle1" refType="w" fact="0.5"/>
                <dgm:constr type="ctrY" for="ch" forName="circle1" refType="h" fact="0.5"/>
                <dgm:constr type="ctrX" for="ch" forName="c1text" refType="w" fact="0.5"/>
                <dgm:constr type="ctrY" for="ch" forName="c1text" refType="h" fact="0.5"/>
                <dgm:constr type="w" for="ch" forName="c1text" refType="w" refFor="ch" refForName="circle1" fact="0.70711"/>
                <dgm:constr type="h" for="ch" forName="c1text" refType="h" refFor="ch" refForName="circle1" fact="0.5"/>
              </dgm:constrLst>
            </dgm:if>
            <dgm:if name="Name9" axis="ch" ptType="node" func="cnt" op="equ" val="2">
              <dgm:constrLst>
                <dgm:constr type="w" for="ch" forName="circle1" refType="w"/>
                <dgm:constr type="h" for="ch" forName="circle1" refType="h"/>
                <dgm:constr type="ctrX" for="ch" forName="circle1" refType="w" fact="0.5"/>
                <dgm:constr type="ctrY" for="ch" forName="circle1" refType="h" fact="0.5"/>
                <dgm:constr type="ctrX" for="ch" forName="c1text" refType="w" fact="0.5"/>
                <dgm:constr type="ctrY" for="ch" forName="c1text" refType="h" fact="0.16"/>
                <dgm:constr type="w" for="ch" forName="c1text" refType="w" refFor="ch" refForName="circle1" fact="0.525"/>
                <dgm:constr type="h" for="ch" forName="c1text" refType="h" refFor="ch" refForName="circle1" fact="0.17"/>
              </dgm:constrLst>
            </dgm:if>
            <dgm:if name="Name10" axis="ch" ptType="node" func="cnt" op="equ" val="3">
              <dgm:constrLst>
                <dgm:constr type="w" for="ch" forName="circle1" refType="w"/>
                <dgm:constr type="h" for="ch" forName="circle1" refType="h"/>
                <dgm:constr type="ctrX" for="ch" forName="circle1" refType="w" fact="0.5"/>
                <dgm:constr type="ctrY" for="ch" forName="circle1" refType="h" fact="0.5"/>
                <dgm:constr type="ctrX" for="ch" forName="c1text" refType="w" fact="0.5"/>
                <dgm:constr type="ctrY" for="ch" forName="c1text" refType="h" fact="0.125"/>
                <dgm:constr type="w" for="ch" forName="c1text" refType="w" refFor="ch" refForName="circle1" fact="0.3495"/>
                <dgm:constr type="h" for="ch" forName="c1text" refType="h" refFor="ch" refForName="circle1" fact="0.15"/>
              </dgm:constrLst>
            </dgm:if>
            <dgm:if name="Name11" axis="ch" ptType="node" func="cnt" op="equ" val="4">
              <dgm:constrLst>
                <dgm:constr type="w" for="ch" forName="circle1" refType="w"/>
                <dgm:constr type="h" for="ch" forName="circle1" refType="h"/>
                <dgm:constr type="ctrX" for="ch" forName="circle1" refType="w" fact="0.5"/>
                <dgm:constr type="ctrY" for="ch" forName="circle1" refType="h" fact="0.5"/>
                <dgm:constr type="ctrX" for="ch" forName="c1text" refType="w" fact="0.5"/>
                <dgm:constr type="ctrY" for="ch" forName="c1text" refType="h" fact="0.125"/>
                <dgm:constr type="w" for="ch" forName="c1text" refType="w" refFor="ch" refForName="circle1" fact="0.2796"/>
                <dgm:constr type="h" for="ch" forName="c1text" refType="h" refFor="ch" refForName="circle1" fact="0.15"/>
              </dgm:constrLst>
            </dgm:if>
            <dgm:if name="Name12" axis="ch" ptType="node" func="cnt" op="gte" val="5">
              <dgm:constrLst>
                <dgm:constr type="w" for="ch" forName="circle1" refType="w"/>
                <dgm:constr type="h" for="ch" forName="circle1" refType="h"/>
                <dgm:constr type="ctrX" for="ch" forName="circle1" refType="w" fact="0.5"/>
                <dgm:constr type="ctrY" for="ch" forName="circle1" refType="h" fact="0.5"/>
                <dgm:constr type="ctrX" for="ch" forName="c1text" refType="w" fact="0.5"/>
                <dgm:constr type="ctrY" for="ch" forName="c1text" refType="h" fact="0.1"/>
                <dgm:constr type="w" for="ch" forName="c1text" refType="w" refFor="ch" refForName="circle1" fact="0.375"/>
                <dgm:constr type="h" for="ch" forName="c1text" refType="h" refFor="ch" refForName="circle1" fact="0.1"/>
              </dgm:constrLst>
            </dgm:if>
            <dgm:else name="Name13"/>
          </dgm:choose>
          <dgm:ruleLst/>
          <dgm:layoutNode name="circle1" styleLbl="node1">
            <dgm:alg type="sp"/>
            <dgm:shape xmlns:r="http://schemas.openxmlformats.org/officeDocument/2006/relationships" type="ellipse" r:blip="">
              <dgm:adjLst/>
            </dgm:shape>
            <dgm:presOf axis="ch desOrSelf" ptType="node node" st="1 1" cnt="1 0"/>
            <dgm:constrLst>
              <dgm:constr type="h" refType="w"/>
            </dgm:constrLst>
            <dgm:ruleLst/>
          </dgm:layoutNode>
          <dgm:layoutNode name="c1text">
            <dgm:varLst>
              <dgm:bulletEnabled val="1"/>
            </dgm:varLst>
            <dgm:alg type="tx"/>
            <dgm:shape xmlns:r="http://schemas.openxmlformats.org/officeDocument/2006/relationships" type="rect" r:blip="" hideGeom="1">
              <dgm:adjLst/>
            </dgm:shape>
            <dgm:presOf axis="ch desOrSelf" ptType="node node" st="1 1" cnt="1 0"/>
            <dgm:constrLst/>
            <dgm:ruleLst>
              <dgm:rule type="primFontSz" val="5" fact="NaN" max="NaN"/>
            </dgm:ruleLst>
          </dgm:layoutNode>
        </dgm:layoutNode>
      </dgm:if>
      <dgm:else name="Name14"/>
    </dgm:choose>
    <dgm:choose name="Name15">
      <dgm:if name="Name16" axis="ch" ptType="node" func="cnt" op="gte" val="2">
        <dgm:layoutNode name="comp2">
          <dgm:alg type="composite"/>
          <dgm:shape xmlns:r="http://schemas.openxmlformats.org/officeDocument/2006/relationships" r:blip="">
            <dgm:adjLst/>
          </dgm:shape>
          <dgm:presOf/>
          <dgm:choose name="Name17">
            <dgm:if name="Name18" axis="ch" ptType="node" func="cnt" op="equ" val="2">
              <dgm:constrLst>
                <dgm:constr type="w" for="ch" forName="circle2" refType="w"/>
                <dgm:constr type="h" for="ch" forName="circle2" refType="h"/>
                <dgm:constr type="ctrX" for="ch" forName="circle2" refType="w" fact="0.5"/>
                <dgm:constr type="ctrY" for="ch" forName="circle2" refType="h" fact="0.5"/>
                <dgm:constr type="ctrX" for="ch" forName="c2text" refType="w" fact="0.5"/>
                <dgm:constr type="ctrY" for="ch" forName="c2text" refType="h" fact="0.5"/>
                <dgm:constr type="w" for="ch" forName="c2text" refType="w" refFor="ch" refForName="circle2" fact="0.70711"/>
                <dgm:constr type="h" for="ch" forName="c2text" refType="h" refFor="ch" refForName="circle2" fact="0.5"/>
              </dgm:constrLst>
            </dgm:if>
            <dgm:if name="Name19" axis="ch" ptType="node" func="cnt" op="equ" val="3">
              <dgm:constrLst>
                <dgm:constr type="w" for="ch" forName="circle2" refType="w"/>
                <dgm:constr type="h" for="ch" forName="circle2" refType="h"/>
                <dgm:constr type="ctrX" for="ch" forName="circle2" refType="w" fact="0.5"/>
                <dgm:constr type="ctrY" for="ch" forName="circle2" refType="h" fact="0.5"/>
                <dgm:constr type="ctrX" for="ch" forName="c2text" refType="w" fact="0.5"/>
                <dgm:constr type="ctrY" for="ch" forName="c2text" refType="h" fact="0.15625"/>
                <dgm:constr type="w" for="ch" forName="c2text" refType="w" refFor="ch" refForName="circle2" fact="0.466"/>
                <dgm:constr type="h" for="ch" forName="c2text" refType="h" refFor="ch" refForName="circle2" fact="0.1875"/>
              </dgm:constrLst>
            </dgm:if>
            <dgm:if name="Name20" axis="ch" ptType="node" func="cnt" op="equ" val="4">
              <dgm:constrLst>
                <dgm:constr type="w" for="ch" forName="circle2" refType="w"/>
                <dgm:constr type="h" for="ch" forName="circle2" refType="h"/>
                <dgm:constr type="ctrX" for="ch" forName="circle2" refType="w" fact="0.5"/>
                <dgm:constr type="ctrY" for="ch" forName="circle2" refType="h" fact="0.5"/>
                <dgm:constr type="ctrX" for="ch" forName="c2text" refType="w" fact="0.5"/>
                <dgm:constr type="ctrY" for="ch" forName="c2text" refType="h" fact="0.15"/>
                <dgm:constr type="w" for="ch" forName="c2text" refType="w" refFor="ch" refForName="circle2" fact="0.3495"/>
                <dgm:constr type="h" for="ch" forName="c2text" refType="h" refFor="ch" refForName="circle2" fact="0.18"/>
              </dgm:constrLst>
            </dgm:if>
            <dgm:if name="Name21" axis="ch" ptType="node" func="cnt" op="gte" val="5">
              <dgm:constrLst>
                <dgm:constr type="w" for="ch" forName="circle2" refType="w"/>
                <dgm:constr type="h" for="ch" forName="circle2" refType="h"/>
                <dgm:constr type="ctrX" for="ch" forName="circle2" refType="w" fact="0.5"/>
                <dgm:constr type="ctrY" for="ch" forName="circle2" refType="h" fact="0.5"/>
                <dgm:constr type="ctrX" for="ch" forName="c2text" refType="w" fact="0.5"/>
                <dgm:constr type="ctrY" for="ch" forName="c2text" refType="h" fact="0.115"/>
                <dgm:constr type="w" for="ch" forName="c2text" refType="w" refFor="ch" refForName="circle2" fact="0.43125"/>
                <dgm:constr type="h" for="ch" forName="c2text" refType="h" refFor="ch" refForName="circle2" fact="0.115"/>
              </dgm:constrLst>
            </dgm:if>
            <dgm:else name="Name22"/>
          </dgm:choose>
          <dgm:ruleLst/>
          <dgm:layoutNode name="circle2" styleLbl="node1">
            <dgm:alg type="sp"/>
            <dgm:shape xmlns:r="http://schemas.openxmlformats.org/officeDocument/2006/relationships" type="ellipse" r:blip="">
              <dgm:adjLst/>
            </dgm:shape>
            <dgm:presOf axis="ch desOrSelf" ptType="node node" st="2 1" cnt="1 0"/>
            <dgm:constrLst>
              <dgm:constr type="h" refType="w"/>
            </dgm:constrLst>
            <dgm:ruleLst/>
          </dgm:layoutNode>
          <dgm:layoutNode name="c2text">
            <dgm:varLst>
              <dgm:bulletEnabled val="1"/>
            </dgm:varLst>
            <dgm:alg type="tx"/>
            <dgm:shape xmlns:r="http://schemas.openxmlformats.org/officeDocument/2006/relationships" type="rect" r:blip="" hideGeom="1">
              <dgm:adjLst/>
            </dgm:shape>
            <dgm:presOf axis="ch desOrSelf" ptType="node node" st="2 1" cnt="1 0"/>
            <dgm:constrLst/>
            <dgm:ruleLst>
              <dgm:rule type="primFontSz" val="5" fact="NaN" max="NaN"/>
            </dgm:ruleLst>
          </dgm:layoutNode>
        </dgm:layoutNode>
      </dgm:if>
      <dgm:else name="Name23"/>
    </dgm:choose>
    <dgm:choose name="Name24">
      <dgm:if name="Name25" axis="ch" ptType="node" func="cnt" op="gte" val="3">
        <dgm:layoutNode name="comp3">
          <dgm:alg type="composite"/>
          <dgm:shape xmlns:r="http://schemas.openxmlformats.org/officeDocument/2006/relationships" r:blip="">
            <dgm:adjLst/>
          </dgm:shape>
          <dgm:presOf/>
          <dgm:choose name="Name26">
            <dgm:if name="Name27" axis="ch" ptType="node" func="cnt" op="equ" val="3">
              <dgm:constrLst>
                <dgm:constr type="w" for="ch" forName="circle3" refType="w"/>
                <dgm:constr type="h" for="ch" forName="circle3" refType="h"/>
                <dgm:constr type="ctrX" for="ch" forName="circle3" refType="w" fact="0.5"/>
                <dgm:constr type="ctrY" for="ch" forName="circle3" refType="h" fact="0.5"/>
                <dgm:constr type="ctrX" for="ch" forName="c3text" refType="w" fact="0.5"/>
                <dgm:constr type="ctrY" for="ch" forName="c3text" refType="h" fact="0.5"/>
                <dgm:constr type="w" for="ch" forName="c3text" refType="w" refFor="ch" refForName="circle3" fact="0.70711"/>
                <dgm:constr type="h" for="ch" forName="c3text" refType="h" refFor="ch" refForName="circle3" fact="0.5"/>
              </dgm:constrLst>
            </dgm:if>
            <dgm:if name="Name28" axis="ch" ptType="node" func="cnt" op="equ" val="4">
              <dgm:constrLst>
                <dgm:constr type="w" for="ch" forName="circle3" refType="w"/>
                <dgm:constr type="h" for="ch" forName="circle3" refType="h"/>
                <dgm:constr type="ctrX" for="ch" forName="circle3" refType="w" fact="0.5"/>
                <dgm:constr type="ctrY" for="ch" forName="circle3" refType="h" fact="0.5"/>
                <dgm:constr type="ctrX" for="ch" forName="c3text" refType="w" fact="0.5"/>
                <dgm:constr type="ctrY" for="ch" forName="c3text" refType="h" fact="0.1875"/>
                <dgm:constr type="w" for="ch" forName="c3text" refType="w" refFor="ch" refForName="circle3" fact="0.466"/>
                <dgm:constr type="h" for="ch" forName="c3text" refType="h" refFor="ch" refForName="circle3" fact="0.225"/>
              </dgm:constrLst>
            </dgm:if>
            <dgm:if name="Name29" axis="ch" ptType="node" func="cnt" op="gte" val="5">
              <dgm:constrLst>
                <dgm:constr type="w" for="ch" forName="circle3" refType="w"/>
                <dgm:constr type="h" for="ch" forName="circle3" refType="h"/>
                <dgm:constr type="ctrX" for="ch" forName="circle3" refType="w" fact="0.5"/>
                <dgm:constr type="ctrY" for="ch" forName="circle3" refType="h" fact="0.5"/>
                <dgm:constr type="ctrX" for="ch" forName="c3text" refType="w" fact="0.5"/>
                <dgm:constr type="ctrY" for="ch" forName="c3text" refType="h" fact="0.138"/>
                <dgm:constr type="w" for="ch" forName="c3text" refType="w" refFor="ch" refForName="circle3" fact="0.5175"/>
                <dgm:constr type="h" for="ch" forName="c3text" refType="h" refFor="ch" refForName="circle3" fact="0.138"/>
              </dgm:constrLst>
            </dgm:if>
            <dgm:else name="Name30"/>
          </dgm:choose>
          <dgm:ruleLst/>
          <dgm:layoutNode name="circle3" styleLbl="node1">
            <dgm:alg type="sp"/>
            <dgm:shape xmlns:r="http://schemas.openxmlformats.org/officeDocument/2006/relationships" type="ellipse" r:blip="">
              <dgm:adjLst/>
            </dgm:shape>
            <dgm:presOf axis="ch desOrSelf" ptType="node node" st="3 1" cnt="1 0"/>
            <dgm:constrLst>
              <dgm:constr type="h" refType="w"/>
            </dgm:constrLst>
            <dgm:ruleLst/>
          </dgm:layoutNode>
          <dgm:layoutNode name="c3text">
            <dgm:varLst>
              <dgm:bulletEnabled val="1"/>
            </dgm:varLst>
            <dgm:alg type="tx"/>
            <dgm:shape xmlns:r="http://schemas.openxmlformats.org/officeDocument/2006/relationships" type="rect" r:blip="" hideGeom="1">
              <dgm:adjLst/>
            </dgm:shape>
            <dgm:presOf axis="ch desOrSelf" ptType="node node" st="3 1" cnt="1 0"/>
            <dgm:constrLst/>
            <dgm:ruleLst>
              <dgm:rule type="primFontSz" val="5" fact="NaN" max="NaN"/>
            </dgm:ruleLst>
          </dgm:layoutNode>
        </dgm:layoutNode>
      </dgm:if>
      <dgm:else name="Name31"/>
    </dgm:choose>
    <dgm:choose name="Name32">
      <dgm:if name="Name33" axis="ch" ptType="node" func="cnt" op="gte" val="4">
        <dgm:layoutNode name="comp4">
          <dgm:alg type="composite"/>
          <dgm:shape xmlns:r="http://schemas.openxmlformats.org/officeDocument/2006/relationships" r:blip="">
            <dgm:adjLst/>
          </dgm:shape>
          <dgm:presOf/>
          <dgm:choose name="Name34">
            <dgm:if name="Name35" axis="ch" ptType="node" func="cnt" op="equ" val="4">
              <dgm:constrLst>
                <dgm:constr type="w" for="ch" forName="circle4" refType="w"/>
                <dgm:constr type="h" for="ch" forName="circle4" refType="h"/>
                <dgm:constr type="ctrX" for="ch" forName="circle4" refType="w" fact="0.5"/>
                <dgm:constr type="ctrY" for="ch" forName="circle4" refType="h" fact="0.5"/>
                <dgm:constr type="ctrX" for="ch" forName="c4text" refType="w" fact="0.5"/>
                <dgm:constr type="ctrY" for="ch" forName="c4text" refType="h" fact="0.5"/>
                <dgm:constr type="w" for="ch" forName="c4text" refType="w" refFor="ch" refForName="circle4" fact="0.70711"/>
                <dgm:constr type="h" for="ch" forName="c4text" refType="h" refFor="ch" refForName="circle4" fact="0.5"/>
              </dgm:constrLst>
            </dgm:if>
            <dgm:if name="Name36" axis="ch" ptType="node" func="cnt" op="gte" val="5">
              <dgm:constrLst>
                <dgm:constr type="w" for="ch" forName="circle4" refType="w"/>
                <dgm:constr type="h" for="ch" forName="circle4" refType="h"/>
                <dgm:constr type="ctrX" for="ch" forName="circle4" refType="w" fact="0.5"/>
                <dgm:constr type="ctrY" for="ch" forName="circle4" refType="h" fact="0.5"/>
                <dgm:constr type="ctrX" for="ch" forName="c4text" refType="w" fact="0.5"/>
                <dgm:constr type="ctrY" for="ch" forName="c4text" refType="h" fact="0.18"/>
                <dgm:constr type="w" for="ch" forName="c4text" refType="w" refFor="ch" refForName="circle4" fact="0.54"/>
                <dgm:constr type="h" for="ch" forName="c4text" refType="h" refFor="ch" refForName="circle4" fact="0.18"/>
              </dgm:constrLst>
            </dgm:if>
            <dgm:else name="Name37"/>
          </dgm:choose>
          <dgm:ruleLst/>
          <dgm:layoutNode name="circle4" styleLbl="node1">
            <dgm:alg type="sp"/>
            <dgm:shape xmlns:r="http://schemas.openxmlformats.org/officeDocument/2006/relationships" type="ellipse" r:blip="">
              <dgm:adjLst/>
            </dgm:shape>
            <dgm:presOf axis="ch desOrSelf" ptType="node node" st="4 1" cnt="1 0"/>
            <dgm:constrLst>
              <dgm:constr type="h" refType="w"/>
            </dgm:constrLst>
            <dgm:ruleLst/>
          </dgm:layoutNode>
          <dgm:layoutNode name="c4text">
            <dgm:varLst>
              <dgm:bulletEnabled val="1"/>
            </dgm:varLst>
            <dgm:alg type="tx"/>
            <dgm:shape xmlns:r="http://schemas.openxmlformats.org/officeDocument/2006/relationships" type="rect" r:blip="" hideGeom="1">
              <dgm:adjLst/>
            </dgm:shape>
            <dgm:presOf axis="ch desOrSelf" ptType="node node" st="4 1" cnt="1 0"/>
            <dgm:constrLst/>
            <dgm:ruleLst>
              <dgm:rule type="primFontSz" val="5" fact="NaN" max="NaN"/>
            </dgm:ruleLst>
          </dgm:layoutNode>
        </dgm:layoutNode>
      </dgm:if>
      <dgm:else name="Name38"/>
    </dgm:choose>
    <dgm:choose name="Name39">
      <dgm:if name="Name40" axis="ch" ptType="node" func="cnt" op="gte" val="5">
        <dgm:layoutNode name="comp5">
          <dgm:alg type="composite"/>
          <dgm:shape xmlns:r="http://schemas.openxmlformats.org/officeDocument/2006/relationships" r:blip="">
            <dgm:adjLst/>
          </dgm:shape>
          <dgm:presOf/>
          <dgm:choose name="Name41">
            <dgm:if name="Name42" axis="ch" ptType="node" func="cnt" op="equ" val="5">
              <dgm:constrLst>
                <dgm:constr type="w" for="ch" forName="circle5" refType="w"/>
                <dgm:constr type="h" for="ch" forName="circle5" refType="h"/>
                <dgm:constr type="ctrX" for="ch" forName="circle5" refType="w" fact="0.5"/>
                <dgm:constr type="ctrY" for="ch" forName="circle5" refType="h" fact="0.5"/>
                <dgm:constr type="ctrX" for="ch" forName="c5text" refType="w" fact="0.5"/>
                <dgm:constr type="ctrY" for="ch" forName="c5text" refType="h" fact="0.5"/>
                <dgm:constr type="w" for="ch" forName="c5text" refType="w" refFor="ch" refForName="circle5" fact="0.70711"/>
                <dgm:constr type="h" for="ch" forName="c5text" refType="h" refFor="ch" refForName="circle5" fact="0.5"/>
              </dgm:constrLst>
            </dgm:if>
            <dgm:if name="Name43" axis="ch" ptType="node" func="cnt" op="gte" val="6">
              <dgm:constrLst>
                <dgm:constr type="w" for="ch" forName="circle5" refType="w"/>
                <dgm:constr type="h" for="ch" forName="circle5" refType="h"/>
                <dgm:constr type="ctrX" for="ch" forName="circle5" refType="w" fact="0.5"/>
                <dgm:constr type="ctrY" for="ch" forName="circle5" refType="h" fact="0.5"/>
                <dgm:constr type="ctrX" for="ch" forName="c5text" refType="w" fact="0.5"/>
                <dgm:constr type="ctrY" for="ch" forName="c5text" refType="h" fact="0.25"/>
                <dgm:constr type="w" for="ch" forName="c5text" refType="w" refFor="ch" refForName="circle5" fact="0.65"/>
                <dgm:constr type="h" for="ch" forName="c5text" refType="h" refFor="ch" refForName="circle5" fact="0.25"/>
              </dgm:constrLst>
            </dgm:if>
            <dgm:else name="Name44"/>
          </dgm:choose>
          <dgm:ruleLst/>
          <dgm:layoutNode name="circle5" styleLbl="node1">
            <dgm:alg type="sp"/>
            <dgm:shape xmlns:r="http://schemas.openxmlformats.org/officeDocument/2006/relationships" type="ellipse" r:blip="">
              <dgm:adjLst/>
            </dgm:shape>
            <dgm:presOf axis="ch desOrSelf" ptType="node node" st="5 1" cnt="1 0"/>
            <dgm:constrLst>
              <dgm:constr type="h" refType="w"/>
            </dgm:constrLst>
            <dgm:ruleLst/>
          </dgm:layoutNode>
          <dgm:layoutNode name="c5text">
            <dgm:varLst>
              <dgm:bulletEnabled val="1"/>
            </dgm:varLst>
            <dgm:alg type="tx"/>
            <dgm:shape xmlns:r="http://schemas.openxmlformats.org/officeDocument/2006/relationships" type="rect" r:blip="" hideGeom="1">
              <dgm:adjLst/>
            </dgm:shape>
            <dgm:presOf axis="ch desOrSelf" ptType="node node" st="5 1" cnt="1 0"/>
            <dgm:constrLst/>
            <dgm:ruleLst>
              <dgm:rule type="primFontSz" val="5" fact="NaN" max="NaN"/>
            </dgm:ruleLst>
          </dgm:layoutNode>
        </dgm:layoutNode>
      </dgm:if>
      <dgm:else name="Name45"/>
    </dgm:choose>
    <dgm:choose name="Name46">
      <dgm:if name="Name47" axis="ch" ptType="node" func="cnt" op="gte" val="6">
        <dgm:layoutNode name="comp6">
          <dgm:alg type="composite"/>
          <dgm:shape xmlns:r="http://schemas.openxmlformats.org/officeDocument/2006/relationships" r:blip="">
            <dgm:adjLst/>
          </dgm:shape>
          <dgm:presOf/>
          <dgm:choose name="Name48">
            <dgm:if name="Name49" axis="ch" ptType="node" func="cnt" op="equ" val="6">
              <dgm:constrLst>
                <dgm:constr type="w" for="ch" forName="circle6" refType="w"/>
                <dgm:constr type="h" for="ch" forName="circle6" refType="h"/>
                <dgm:constr type="ctrX" for="ch" forName="circle6" refType="w" fact="0.5"/>
                <dgm:constr type="ctrY" for="ch" forName="circle6" refType="h" fact="0.5"/>
                <dgm:constr type="ctrX" for="ch" forName="c6text" refType="w" fact="0.5"/>
                <dgm:constr type="ctrY" for="ch" forName="c6text" refType="h" fact="0.5"/>
                <dgm:constr type="w" for="ch" forName="c6text" refType="w" refFor="ch" refForName="circle6" fact="0.70711"/>
                <dgm:constr type="h" for="ch" forName="c6text" refType="h" refFor="ch" refForName="circle6" fact="0.5"/>
              </dgm:constrLst>
            </dgm:if>
            <dgm:if name="Name50" axis="ch" ptType="node" func="cnt" op="gte" val="7">
              <dgm:constrLst>
                <dgm:constr type="w" for="ch" forName="circle6" refType="w"/>
                <dgm:constr type="h" for="ch" forName="circle6" refType="h"/>
                <dgm:constr type="ctrX" for="ch" forName="circle6" refType="w" fact="0.5"/>
                <dgm:constr type="ctrY" for="ch" forName="circle6" refType="h" fact="0.5"/>
                <dgm:constr type="ctrX" for="ch" forName="c6text" refType="w" fact="0.5"/>
                <dgm:constr type="ctrY" for="ch" forName="c6text" refType="h" fact="0.27"/>
                <dgm:constr type="w" for="ch" forName="c6text" refType="w" refFor="ch" refForName="circle6" fact="0.68"/>
                <dgm:constr type="h" for="ch" forName="c6text" refType="h" refFor="ch" refForName="circle6" fact="0.241"/>
              </dgm:constrLst>
            </dgm:if>
            <dgm:else name="Name51"/>
          </dgm:choose>
          <dgm:ruleLst/>
          <dgm:layoutNode name="circle6" styleLbl="node1">
            <dgm:alg type="sp"/>
            <dgm:shape xmlns:r="http://schemas.openxmlformats.org/officeDocument/2006/relationships" type="ellipse" r:blip="">
              <dgm:adjLst/>
            </dgm:shape>
            <dgm:presOf axis="ch desOrSelf" ptType="node node" st="6 1" cnt="1 0"/>
            <dgm:constrLst>
              <dgm:constr type="h" refType="w"/>
            </dgm:constrLst>
            <dgm:ruleLst/>
          </dgm:layoutNode>
          <dgm:layoutNode name="c6text">
            <dgm:varLst>
              <dgm:bulletEnabled val="1"/>
            </dgm:varLst>
            <dgm:alg type="tx"/>
            <dgm:shape xmlns:r="http://schemas.openxmlformats.org/officeDocument/2006/relationships" type="rect" r:blip="" hideGeom="1">
              <dgm:adjLst/>
            </dgm:shape>
            <dgm:presOf axis="ch desOrSelf" ptType="node node" st="6 1" cnt="1 0"/>
            <dgm:constrLst/>
            <dgm:ruleLst>
              <dgm:rule type="primFontSz" val="5" fact="NaN" max="NaN"/>
            </dgm:ruleLst>
          </dgm:layoutNode>
        </dgm:layoutNode>
      </dgm:if>
      <dgm:else name="Name52"/>
    </dgm:choose>
    <dgm:choose name="Name53">
      <dgm:if name="Name54" axis="ch" ptType="node" func="cnt" op="gte" val="7">
        <dgm:layoutNode name="comp7">
          <dgm:alg type="composite"/>
          <dgm:shape xmlns:r="http://schemas.openxmlformats.org/officeDocument/2006/relationships" r:blip="">
            <dgm:adjLst/>
          </dgm:shape>
          <dgm:presOf/>
          <dgm:constrLst>
            <dgm:constr type="w" for="ch" forName="circle7" refType="w"/>
            <dgm:constr type="h" for="ch" forName="circle7" refType="h"/>
            <dgm:constr type="ctrX" for="ch" forName="circle7" refType="w" fact="0.5"/>
            <dgm:constr type="ctrY" for="ch" forName="circle7" refType="h" fact="0.5"/>
            <dgm:constr type="ctrX" for="ch" forName="c7text" refType="w" fact="0.5"/>
            <dgm:constr type="ctrY" for="ch" forName="c7text" refType="h" fact="0.5"/>
            <dgm:constr type="w" for="ch" forName="c7text" refType="w" refFor="ch" refForName="circle7" fact="0.70711"/>
            <dgm:constr type="h" for="ch" forName="c7text" refType="h" refFor="ch" refForName="circle7" fact="0.5"/>
          </dgm:constrLst>
          <dgm:ruleLst/>
          <dgm:layoutNode name="circle7" styleLbl="node1">
            <dgm:alg type="sp"/>
            <dgm:shape xmlns:r="http://schemas.openxmlformats.org/officeDocument/2006/relationships" type="ellipse" r:blip="">
              <dgm:adjLst/>
            </dgm:shape>
            <dgm:presOf axis="ch desOrSelf" ptType="node node" st="7 1" cnt="1 0"/>
            <dgm:constrLst>
              <dgm:constr type="h" refType="w"/>
            </dgm:constrLst>
            <dgm:ruleLst/>
          </dgm:layoutNode>
          <dgm:layoutNode name="c7text">
            <dgm:varLst>
              <dgm:bulletEnabled val="1"/>
            </dgm:varLst>
            <dgm:alg type="tx"/>
            <dgm:shape xmlns:r="http://schemas.openxmlformats.org/officeDocument/2006/relationships" type="rect" r:blip="" hideGeom="1">
              <dgm:adjLst/>
            </dgm:shape>
            <dgm:presOf axis="ch desOrSelf" ptType="node node" st="7 1" cnt="1 0"/>
            <dgm:constrLst/>
            <dgm:ruleLst>
              <dgm:rule type="primFontSz" val="5" fact="NaN" max="NaN"/>
            </dgm:ruleLst>
          </dgm:layoutNode>
        </dgm:layoutNode>
      </dgm:if>
      <dgm:else name="Name55"/>
    </dgm:choose>
  </dgm:layoutNode>
</dgm:layoutDef>
</file>

<file path=ppt/diagrams/layout2.xml><?xml version="1.0" encoding="utf-8"?>
<dgm:layoutDef xmlns:dgm="http://schemas.openxmlformats.org/drawingml/2006/diagram" xmlns:a="http://schemas.openxmlformats.org/drawingml/2006/main" uniqueId="urn:microsoft.com/office/officeart/2005/8/layout/venn2">
  <dgm:title val=""/>
  <dgm:desc val=""/>
  <dgm:catLst>
    <dgm:cat type="relationship" pri="30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resizeHandles val="exact"/>
    </dgm:varLst>
    <dgm:alg type="composite">
      <dgm:param type="ar" val="1"/>
    </dgm:alg>
    <dgm:shape xmlns:r="http://schemas.openxmlformats.org/officeDocument/2006/relationships" r:blip="">
      <dgm:adjLst/>
    </dgm:shape>
    <dgm:presOf/>
    <dgm:choose name="Name1">
      <dgm:if name="Name2" axis="ch" ptType="node" func="cnt" op="lte" val="3">
        <dgm:constrLst>
          <dgm:constr type="w" for="ch" forName="comp1" refType="w"/>
          <dgm:constr type="h" for="ch" forName="comp1" refType="w" refFor="ch" refForName="comp1"/>
          <dgm:constr type="w" for="ch" forName="comp2" refType="w" fact="0.75"/>
          <dgm:constr type="h" for="ch" forName="comp2" refType="w" refFor="ch" refForName="comp2"/>
          <dgm:constr type="ctrX" for="ch" forName="comp2" refType="ctrX" refFor="ch" refForName="comp1"/>
          <dgm:constr type="b" for="ch" forName="comp2" refType="b" refFor="ch" refForName="comp1"/>
          <dgm:constr type="w" for="ch" forName="comp3" refType="w" fact="0.5"/>
          <dgm:constr type="h" for="ch" forName="comp3" refType="w" refFor="ch" refForName="comp3"/>
          <dgm:constr type="ctrX" for="ch" forName="comp3" refType="ctrX" refFor="ch" refForName="comp1"/>
          <dgm:constr type="b" for="ch" forName="comp3" refType="b" refFor="ch" refForName="comp1"/>
          <dgm:constr type="primFontSz" for="des" ptType="node" op="equ" val="65"/>
        </dgm:constrLst>
      </dgm:if>
      <dgm:if name="Name3" axis="ch" ptType="node" func="cnt" op="equ" val="4">
        <dgm:constrLst>
          <dgm:constr type="w" for="ch" forName="comp1" refType="w"/>
          <dgm:constr type="h" for="ch" forName="comp1" refType="w" refFor="ch" refForName="comp1"/>
          <dgm:constr type="w" for="ch" forName="comp2" refType="w" fact="0.8"/>
          <dgm:constr type="h" for="ch" forName="comp2" refType="w" refFor="ch" refForName="comp2"/>
          <dgm:constr type="ctrX" for="ch" forName="comp2" refType="ctrX" refFor="ch" refForName="comp1"/>
          <dgm:constr type="b" for="ch" forName="comp2" refType="b" refFor="ch" refForName="comp1"/>
          <dgm:constr type="w" for="ch" forName="comp3" refType="w" fact="0.6"/>
          <dgm:constr type="h" for="ch" forName="comp3" refType="w" refFor="ch" refForName="comp3"/>
          <dgm:constr type="ctrX" for="ch" forName="comp3" refType="ctrX" refFor="ch" refForName="comp1"/>
          <dgm:constr type="b" for="ch" forName="comp3" refType="b" refFor="ch" refForName="comp1"/>
          <dgm:constr type="w" for="ch" forName="comp4" refType="w" fact="0.4"/>
          <dgm:constr type="h" for="ch" forName="comp4" refType="w" refFor="ch" refForName="comp4"/>
          <dgm:constr type="ctrX" for="ch" forName="comp4" refType="ctrX" refFor="ch" refForName="comp1"/>
          <dgm:constr type="b" for="ch" forName="comp4" refType="b" refFor="ch" refForName="comp1"/>
          <dgm:constr type="primFontSz" for="des" ptType="node" op="equ" val="65"/>
        </dgm:constrLst>
      </dgm:if>
      <dgm:else name="Name4">
        <dgm:constrLst>
          <dgm:constr type="w" for="ch" forName="comp1" refType="w"/>
          <dgm:constr type="h" for="ch" forName="comp1" refType="w" refFor="ch" refForName="comp1"/>
          <dgm:constr type="w" for="ch" forName="comp2" refType="w" fact="0.85"/>
          <dgm:constr type="h" for="ch" forName="comp2" refType="w" refFor="ch" refForName="comp2"/>
          <dgm:constr type="ctrX" for="ch" forName="comp2" refType="ctrX" refFor="ch" refForName="comp1"/>
          <dgm:constr type="b" for="ch" forName="comp2" refType="b" refFor="ch" refForName="comp1"/>
          <dgm:constr type="w" for="ch" forName="comp3" refType="w" fact="0.7"/>
          <dgm:constr type="h" for="ch" forName="comp3" refType="w" refFor="ch" refForName="comp3"/>
          <dgm:constr type="ctrX" for="ch" forName="comp3" refType="ctrX" refFor="ch" refForName="comp1"/>
          <dgm:constr type="b" for="ch" forName="comp3" refType="b" refFor="ch" refForName="comp1"/>
          <dgm:constr type="w" for="ch" forName="comp4" refType="w" fact="0.55"/>
          <dgm:constr type="h" for="ch" forName="comp4" refType="w" refFor="ch" refForName="comp4"/>
          <dgm:constr type="ctrX" for="ch" forName="comp4" refType="ctrX" refFor="ch" refForName="comp1"/>
          <dgm:constr type="b" for="ch" forName="comp4" refType="b" refFor="ch" refForName="comp1"/>
          <dgm:constr type="w" for="ch" forName="comp5" refType="w" fact="0.4"/>
          <dgm:constr type="h" for="ch" forName="comp5" refType="w" refFor="ch" refForName="comp5"/>
          <dgm:constr type="ctrX" for="ch" forName="comp5" refType="ctrX" refFor="ch" refForName="comp1"/>
          <dgm:constr type="b" for="ch" forName="comp5" refType="b" refFor="ch" refForName="comp1"/>
          <dgm:constr type="w" for="ch" forName="comp6" refType="w" fact="0.25"/>
          <dgm:constr type="h" for="ch" forName="comp6" refType="w" refFor="ch" refForName="comp6"/>
          <dgm:constr type="ctrX" for="ch" forName="comp6" refType="ctrX" refFor="ch" refForName="comp1"/>
          <dgm:constr type="b" for="ch" forName="comp6" refType="b" refFor="ch" refForName="comp1"/>
          <dgm:constr type="w" for="ch" forName="comp7" refType="w" fact="0.15"/>
          <dgm:constr type="h" for="ch" forName="comp7" refType="w" refFor="ch" refForName="comp7"/>
          <dgm:constr type="ctrX" for="ch" forName="comp7" refType="ctrX" refFor="ch" refForName="comp1"/>
          <dgm:constr type="b" for="ch" forName="comp7" refType="b" refFor="ch" refForName="comp1"/>
          <dgm:constr type="primFontSz" for="des" ptType="node" op="equ" val="65"/>
        </dgm:constrLst>
      </dgm:else>
    </dgm:choose>
    <dgm:ruleLst/>
    <dgm:choose name="Name5">
      <dgm:if name="Name6" axis="ch" ptType="node" func="cnt" op="gte" val="1">
        <dgm:layoutNode name="comp1">
          <dgm:alg type="composite"/>
          <dgm:shape xmlns:r="http://schemas.openxmlformats.org/officeDocument/2006/relationships" r:blip="">
            <dgm:adjLst/>
          </dgm:shape>
          <dgm:presOf/>
          <dgm:choose name="Name7">
            <dgm:if name="Name8" axis="ch" ptType="node" func="cnt" op="equ" val="1">
              <dgm:constrLst>
                <dgm:constr type="w" for="ch" forName="circle1" refType="w"/>
                <dgm:constr type="h" for="ch" forName="circle1" refType="h"/>
                <dgm:constr type="ctrX" for="ch" forName="circle1" refType="w" fact="0.5"/>
                <dgm:constr type="ctrY" for="ch" forName="circle1" refType="h" fact="0.5"/>
                <dgm:constr type="ctrX" for="ch" forName="c1text" refType="w" fact="0.5"/>
                <dgm:constr type="ctrY" for="ch" forName="c1text" refType="h" fact="0.5"/>
                <dgm:constr type="w" for="ch" forName="c1text" refType="w" refFor="ch" refForName="circle1" fact="0.70711"/>
                <dgm:constr type="h" for="ch" forName="c1text" refType="h" refFor="ch" refForName="circle1" fact="0.5"/>
              </dgm:constrLst>
            </dgm:if>
            <dgm:if name="Name9" axis="ch" ptType="node" func="cnt" op="equ" val="2">
              <dgm:constrLst>
                <dgm:constr type="w" for="ch" forName="circle1" refType="w"/>
                <dgm:constr type="h" for="ch" forName="circle1" refType="h"/>
                <dgm:constr type="ctrX" for="ch" forName="circle1" refType="w" fact="0.5"/>
                <dgm:constr type="ctrY" for="ch" forName="circle1" refType="h" fact="0.5"/>
                <dgm:constr type="ctrX" for="ch" forName="c1text" refType="w" fact="0.5"/>
                <dgm:constr type="ctrY" for="ch" forName="c1text" refType="h" fact="0.16"/>
                <dgm:constr type="w" for="ch" forName="c1text" refType="w" refFor="ch" refForName="circle1" fact="0.525"/>
                <dgm:constr type="h" for="ch" forName="c1text" refType="h" refFor="ch" refForName="circle1" fact="0.17"/>
              </dgm:constrLst>
            </dgm:if>
            <dgm:if name="Name10" axis="ch" ptType="node" func="cnt" op="equ" val="3">
              <dgm:constrLst>
                <dgm:constr type="w" for="ch" forName="circle1" refType="w"/>
                <dgm:constr type="h" for="ch" forName="circle1" refType="h"/>
                <dgm:constr type="ctrX" for="ch" forName="circle1" refType="w" fact="0.5"/>
                <dgm:constr type="ctrY" for="ch" forName="circle1" refType="h" fact="0.5"/>
                <dgm:constr type="ctrX" for="ch" forName="c1text" refType="w" fact="0.5"/>
                <dgm:constr type="ctrY" for="ch" forName="c1text" refType="h" fact="0.125"/>
                <dgm:constr type="w" for="ch" forName="c1text" refType="w" refFor="ch" refForName="circle1" fact="0.3495"/>
                <dgm:constr type="h" for="ch" forName="c1text" refType="h" refFor="ch" refForName="circle1" fact="0.15"/>
              </dgm:constrLst>
            </dgm:if>
            <dgm:if name="Name11" axis="ch" ptType="node" func="cnt" op="equ" val="4">
              <dgm:constrLst>
                <dgm:constr type="w" for="ch" forName="circle1" refType="w"/>
                <dgm:constr type="h" for="ch" forName="circle1" refType="h"/>
                <dgm:constr type="ctrX" for="ch" forName="circle1" refType="w" fact="0.5"/>
                <dgm:constr type="ctrY" for="ch" forName="circle1" refType="h" fact="0.5"/>
                <dgm:constr type="ctrX" for="ch" forName="c1text" refType="w" fact="0.5"/>
                <dgm:constr type="ctrY" for="ch" forName="c1text" refType="h" fact="0.125"/>
                <dgm:constr type="w" for="ch" forName="c1text" refType="w" refFor="ch" refForName="circle1" fact="0.2796"/>
                <dgm:constr type="h" for="ch" forName="c1text" refType="h" refFor="ch" refForName="circle1" fact="0.15"/>
              </dgm:constrLst>
            </dgm:if>
            <dgm:if name="Name12" axis="ch" ptType="node" func="cnt" op="gte" val="5">
              <dgm:constrLst>
                <dgm:constr type="w" for="ch" forName="circle1" refType="w"/>
                <dgm:constr type="h" for="ch" forName="circle1" refType="h"/>
                <dgm:constr type="ctrX" for="ch" forName="circle1" refType="w" fact="0.5"/>
                <dgm:constr type="ctrY" for="ch" forName="circle1" refType="h" fact="0.5"/>
                <dgm:constr type="ctrX" for="ch" forName="c1text" refType="w" fact="0.5"/>
                <dgm:constr type="ctrY" for="ch" forName="c1text" refType="h" fact="0.1"/>
                <dgm:constr type="w" for="ch" forName="c1text" refType="w" refFor="ch" refForName="circle1" fact="0.375"/>
                <dgm:constr type="h" for="ch" forName="c1text" refType="h" refFor="ch" refForName="circle1" fact="0.1"/>
              </dgm:constrLst>
            </dgm:if>
            <dgm:else name="Name13"/>
          </dgm:choose>
          <dgm:ruleLst/>
          <dgm:layoutNode name="circle1" styleLbl="node1">
            <dgm:alg type="sp"/>
            <dgm:shape xmlns:r="http://schemas.openxmlformats.org/officeDocument/2006/relationships" type="ellipse" r:blip="">
              <dgm:adjLst/>
            </dgm:shape>
            <dgm:presOf axis="ch desOrSelf" ptType="node node" st="1 1" cnt="1 0"/>
            <dgm:constrLst>
              <dgm:constr type="h" refType="w"/>
            </dgm:constrLst>
            <dgm:ruleLst/>
          </dgm:layoutNode>
          <dgm:layoutNode name="c1text">
            <dgm:varLst>
              <dgm:bulletEnabled val="1"/>
            </dgm:varLst>
            <dgm:alg type="tx"/>
            <dgm:shape xmlns:r="http://schemas.openxmlformats.org/officeDocument/2006/relationships" type="rect" r:blip="" hideGeom="1">
              <dgm:adjLst/>
            </dgm:shape>
            <dgm:presOf axis="ch desOrSelf" ptType="node node" st="1 1" cnt="1 0"/>
            <dgm:constrLst/>
            <dgm:ruleLst>
              <dgm:rule type="primFontSz" val="5" fact="NaN" max="NaN"/>
            </dgm:ruleLst>
          </dgm:layoutNode>
        </dgm:layoutNode>
      </dgm:if>
      <dgm:else name="Name14"/>
    </dgm:choose>
    <dgm:choose name="Name15">
      <dgm:if name="Name16" axis="ch" ptType="node" func="cnt" op="gte" val="2">
        <dgm:layoutNode name="comp2">
          <dgm:alg type="composite"/>
          <dgm:shape xmlns:r="http://schemas.openxmlformats.org/officeDocument/2006/relationships" r:blip="">
            <dgm:adjLst/>
          </dgm:shape>
          <dgm:presOf/>
          <dgm:choose name="Name17">
            <dgm:if name="Name18" axis="ch" ptType="node" func="cnt" op="equ" val="2">
              <dgm:constrLst>
                <dgm:constr type="w" for="ch" forName="circle2" refType="w"/>
                <dgm:constr type="h" for="ch" forName="circle2" refType="h"/>
                <dgm:constr type="ctrX" for="ch" forName="circle2" refType="w" fact="0.5"/>
                <dgm:constr type="ctrY" for="ch" forName="circle2" refType="h" fact="0.5"/>
                <dgm:constr type="ctrX" for="ch" forName="c2text" refType="w" fact="0.5"/>
                <dgm:constr type="ctrY" for="ch" forName="c2text" refType="h" fact="0.5"/>
                <dgm:constr type="w" for="ch" forName="c2text" refType="w" refFor="ch" refForName="circle2" fact="0.70711"/>
                <dgm:constr type="h" for="ch" forName="c2text" refType="h" refFor="ch" refForName="circle2" fact="0.5"/>
              </dgm:constrLst>
            </dgm:if>
            <dgm:if name="Name19" axis="ch" ptType="node" func="cnt" op="equ" val="3">
              <dgm:constrLst>
                <dgm:constr type="w" for="ch" forName="circle2" refType="w"/>
                <dgm:constr type="h" for="ch" forName="circle2" refType="h"/>
                <dgm:constr type="ctrX" for="ch" forName="circle2" refType="w" fact="0.5"/>
                <dgm:constr type="ctrY" for="ch" forName="circle2" refType="h" fact="0.5"/>
                <dgm:constr type="ctrX" for="ch" forName="c2text" refType="w" fact="0.5"/>
                <dgm:constr type="ctrY" for="ch" forName="c2text" refType="h" fact="0.15625"/>
                <dgm:constr type="w" for="ch" forName="c2text" refType="w" refFor="ch" refForName="circle2" fact="0.466"/>
                <dgm:constr type="h" for="ch" forName="c2text" refType="h" refFor="ch" refForName="circle2" fact="0.1875"/>
              </dgm:constrLst>
            </dgm:if>
            <dgm:if name="Name20" axis="ch" ptType="node" func="cnt" op="equ" val="4">
              <dgm:constrLst>
                <dgm:constr type="w" for="ch" forName="circle2" refType="w"/>
                <dgm:constr type="h" for="ch" forName="circle2" refType="h"/>
                <dgm:constr type="ctrX" for="ch" forName="circle2" refType="w" fact="0.5"/>
                <dgm:constr type="ctrY" for="ch" forName="circle2" refType="h" fact="0.5"/>
                <dgm:constr type="ctrX" for="ch" forName="c2text" refType="w" fact="0.5"/>
                <dgm:constr type="ctrY" for="ch" forName="c2text" refType="h" fact="0.15"/>
                <dgm:constr type="w" for="ch" forName="c2text" refType="w" refFor="ch" refForName="circle2" fact="0.3495"/>
                <dgm:constr type="h" for="ch" forName="c2text" refType="h" refFor="ch" refForName="circle2" fact="0.18"/>
              </dgm:constrLst>
            </dgm:if>
            <dgm:if name="Name21" axis="ch" ptType="node" func="cnt" op="gte" val="5">
              <dgm:constrLst>
                <dgm:constr type="w" for="ch" forName="circle2" refType="w"/>
                <dgm:constr type="h" for="ch" forName="circle2" refType="h"/>
                <dgm:constr type="ctrX" for="ch" forName="circle2" refType="w" fact="0.5"/>
                <dgm:constr type="ctrY" for="ch" forName="circle2" refType="h" fact="0.5"/>
                <dgm:constr type="ctrX" for="ch" forName="c2text" refType="w" fact="0.5"/>
                <dgm:constr type="ctrY" for="ch" forName="c2text" refType="h" fact="0.115"/>
                <dgm:constr type="w" for="ch" forName="c2text" refType="w" refFor="ch" refForName="circle2" fact="0.43125"/>
                <dgm:constr type="h" for="ch" forName="c2text" refType="h" refFor="ch" refForName="circle2" fact="0.115"/>
              </dgm:constrLst>
            </dgm:if>
            <dgm:else name="Name22"/>
          </dgm:choose>
          <dgm:ruleLst/>
          <dgm:layoutNode name="circle2" styleLbl="node1">
            <dgm:alg type="sp"/>
            <dgm:shape xmlns:r="http://schemas.openxmlformats.org/officeDocument/2006/relationships" type="ellipse" r:blip="">
              <dgm:adjLst/>
            </dgm:shape>
            <dgm:presOf axis="ch desOrSelf" ptType="node node" st="2 1" cnt="1 0"/>
            <dgm:constrLst>
              <dgm:constr type="h" refType="w"/>
            </dgm:constrLst>
            <dgm:ruleLst/>
          </dgm:layoutNode>
          <dgm:layoutNode name="c2text">
            <dgm:varLst>
              <dgm:bulletEnabled val="1"/>
            </dgm:varLst>
            <dgm:alg type="tx"/>
            <dgm:shape xmlns:r="http://schemas.openxmlformats.org/officeDocument/2006/relationships" type="rect" r:blip="" hideGeom="1">
              <dgm:adjLst/>
            </dgm:shape>
            <dgm:presOf axis="ch desOrSelf" ptType="node node" st="2 1" cnt="1 0"/>
            <dgm:constrLst/>
            <dgm:ruleLst>
              <dgm:rule type="primFontSz" val="5" fact="NaN" max="NaN"/>
            </dgm:ruleLst>
          </dgm:layoutNode>
        </dgm:layoutNode>
      </dgm:if>
      <dgm:else name="Name23"/>
    </dgm:choose>
    <dgm:choose name="Name24">
      <dgm:if name="Name25" axis="ch" ptType="node" func="cnt" op="gte" val="3">
        <dgm:layoutNode name="comp3">
          <dgm:alg type="composite"/>
          <dgm:shape xmlns:r="http://schemas.openxmlformats.org/officeDocument/2006/relationships" r:blip="">
            <dgm:adjLst/>
          </dgm:shape>
          <dgm:presOf/>
          <dgm:choose name="Name26">
            <dgm:if name="Name27" axis="ch" ptType="node" func="cnt" op="equ" val="3">
              <dgm:constrLst>
                <dgm:constr type="w" for="ch" forName="circle3" refType="w"/>
                <dgm:constr type="h" for="ch" forName="circle3" refType="h"/>
                <dgm:constr type="ctrX" for="ch" forName="circle3" refType="w" fact="0.5"/>
                <dgm:constr type="ctrY" for="ch" forName="circle3" refType="h" fact="0.5"/>
                <dgm:constr type="ctrX" for="ch" forName="c3text" refType="w" fact="0.5"/>
                <dgm:constr type="ctrY" for="ch" forName="c3text" refType="h" fact="0.5"/>
                <dgm:constr type="w" for="ch" forName="c3text" refType="w" refFor="ch" refForName="circle3" fact="0.70711"/>
                <dgm:constr type="h" for="ch" forName="c3text" refType="h" refFor="ch" refForName="circle3" fact="0.5"/>
              </dgm:constrLst>
            </dgm:if>
            <dgm:if name="Name28" axis="ch" ptType="node" func="cnt" op="equ" val="4">
              <dgm:constrLst>
                <dgm:constr type="w" for="ch" forName="circle3" refType="w"/>
                <dgm:constr type="h" for="ch" forName="circle3" refType="h"/>
                <dgm:constr type="ctrX" for="ch" forName="circle3" refType="w" fact="0.5"/>
                <dgm:constr type="ctrY" for="ch" forName="circle3" refType="h" fact="0.5"/>
                <dgm:constr type="ctrX" for="ch" forName="c3text" refType="w" fact="0.5"/>
                <dgm:constr type="ctrY" for="ch" forName="c3text" refType="h" fact="0.1875"/>
                <dgm:constr type="w" for="ch" forName="c3text" refType="w" refFor="ch" refForName="circle3" fact="0.466"/>
                <dgm:constr type="h" for="ch" forName="c3text" refType="h" refFor="ch" refForName="circle3" fact="0.225"/>
              </dgm:constrLst>
            </dgm:if>
            <dgm:if name="Name29" axis="ch" ptType="node" func="cnt" op="gte" val="5">
              <dgm:constrLst>
                <dgm:constr type="w" for="ch" forName="circle3" refType="w"/>
                <dgm:constr type="h" for="ch" forName="circle3" refType="h"/>
                <dgm:constr type="ctrX" for="ch" forName="circle3" refType="w" fact="0.5"/>
                <dgm:constr type="ctrY" for="ch" forName="circle3" refType="h" fact="0.5"/>
                <dgm:constr type="ctrX" for="ch" forName="c3text" refType="w" fact="0.5"/>
                <dgm:constr type="ctrY" for="ch" forName="c3text" refType="h" fact="0.138"/>
                <dgm:constr type="w" for="ch" forName="c3text" refType="w" refFor="ch" refForName="circle3" fact="0.5175"/>
                <dgm:constr type="h" for="ch" forName="c3text" refType="h" refFor="ch" refForName="circle3" fact="0.138"/>
              </dgm:constrLst>
            </dgm:if>
            <dgm:else name="Name30"/>
          </dgm:choose>
          <dgm:ruleLst/>
          <dgm:layoutNode name="circle3" styleLbl="node1">
            <dgm:alg type="sp"/>
            <dgm:shape xmlns:r="http://schemas.openxmlformats.org/officeDocument/2006/relationships" type="ellipse" r:blip="">
              <dgm:adjLst/>
            </dgm:shape>
            <dgm:presOf axis="ch desOrSelf" ptType="node node" st="3 1" cnt="1 0"/>
            <dgm:constrLst>
              <dgm:constr type="h" refType="w"/>
            </dgm:constrLst>
            <dgm:ruleLst/>
          </dgm:layoutNode>
          <dgm:layoutNode name="c3text">
            <dgm:varLst>
              <dgm:bulletEnabled val="1"/>
            </dgm:varLst>
            <dgm:alg type="tx"/>
            <dgm:shape xmlns:r="http://schemas.openxmlformats.org/officeDocument/2006/relationships" type="rect" r:blip="" hideGeom="1">
              <dgm:adjLst/>
            </dgm:shape>
            <dgm:presOf axis="ch desOrSelf" ptType="node node" st="3 1" cnt="1 0"/>
            <dgm:constrLst/>
            <dgm:ruleLst>
              <dgm:rule type="primFontSz" val="5" fact="NaN" max="NaN"/>
            </dgm:ruleLst>
          </dgm:layoutNode>
        </dgm:layoutNode>
      </dgm:if>
      <dgm:else name="Name31"/>
    </dgm:choose>
    <dgm:choose name="Name32">
      <dgm:if name="Name33" axis="ch" ptType="node" func="cnt" op="gte" val="4">
        <dgm:layoutNode name="comp4">
          <dgm:alg type="composite"/>
          <dgm:shape xmlns:r="http://schemas.openxmlformats.org/officeDocument/2006/relationships" r:blip="">
            <dgm:adjLst/>
          </dgm:shape>
          <dgm:presOf/>
          <dgm:choose name="Name34">
            <dgm:if name="Name35" axis="ch" ptType="node" func="cnt" op="equ" val="4">
              <dgm:constrLst>
                <dgm:constr type="w" for="ch" forName="circle4" refType="w"/>
                <dgm:constr type="h" for="ch" forName="circle4" refType="h"/>
                <dgm:constr type="ctrX" for="ch" forName="circle4" refType="w" fact="0.5"/>
                <dgm:constr type="ctrY" for="ch" forName="circle4" refType="h" fact="0.5"/>
                <dgm:constr type="ctrX" for="ch" forName="c4text" refType="w" fact="0.5"/>
                <dgm:constr type="ctrY" for="ch" forName="c4text" refType="h" fact="0.5"/>
                <dgm:constr type="w" for="ch" forName="c4text" refType="w" refFor="ch" refForName="circle4" fact="0.70711"/>
                <dgm:constr type="h" for="ch" forName="c4text" refType="h" refFor="ch" refForName="circle4" fact="0.5"/>
              </dgm:constrLst>
            </dgm:if>
            <dgm:if name="Name36" axis="ch" ptType="node" func="cnt" op="gte" val="5">
              <dgm:constrLst>
                <dgm:constr type="w" for="ch" forName="circle4" refType="w"/>
                <dgm:constr type="h" for="ch" forName="circle4" refType="h"/>
                <dgm:constr type="ctrX" for="ch" forName="circle4" refType="w" fact="0.5"/>
                <dgm:constr type="ctrY" for="ch" forName="circle4" refType="h" fact="0.5"/>
                <dgm:constr type="ctrX" for="ch" forName="c4text" refType="w" fact="0.5"/>
                <dgm:constr type="ctrY" for="ch" forName="c4text" refType="h" fact="0.18"/>
                <dgm:constr type="w" for="ch" forName="c4text" refType="w" refFor="ch" refForName="circle4" fact="0.54"/>
                <dgm:constr type="h" for="ch" forName="c4text" refType="h" refFor="ch" refForName="circle4" fact="0.18"/>
              </dgm:constrLst>
            </dgm:if>
            <dgm:else name="Name37"/>
          </dgm:choose>
          <dgm:ruleLst/>
          <dgm:layoutNode name="circle4" styleLbl="node1">
            <dgm:alg type="sp"/>
            <dgm:shape xmlns:r="http://schemas.openxmlformats.org/officeDocument/2006/relationships" type="ellipse" r:blip="">
              <dgm:adjLst/>
            </dgm:shape>
            <dgm:presOf axis="ch desOrSelf" ptType="node node" st="4 1" cnt="1 0"/>
            <dgm:constrLst>
              <dgm:constr type="h" refType="w"/>
            </dgm:constrLst>
            <dgm:ruleLst/>
          </dgm:layoutNode>
          <dgm:layoutNode name="c4text">
            <dgm:varLst>
              <dgm:bulletEnabled val="1"/>
            </dgm:varLst>
            <dgm:alg type="tx"/>
            <dgm:shape xmlns:r="http://schemas.openxmlformats.org/officeDocument/2006/relationships" type="rect" r:blip="" hideGeom="1">
              <dgm:adjLst/>
            </dgm:shape>
            <dgm:presOf axis="ch desOrSelf" ptType="node node" st="4 1" cnt="1 0"/>
            <dgm:constrLst/>
            <dgm:ruleLst>
              <dgm:rule type="primFontSz" val="5" fact="NaN" max="NaN"/>
            </dgm:ruleLst>
          </dgm:layoutNode>
        </dgm:layoutNode>
      </dgm:if>
      <dgm:else name="Name38"/>
    </dgm:choose>
    <dgm:choose name="Name39">
      <dgm:if name="Name40" axis="ch" ptType="node" func="cnt" op="gte" val="5">
        <dgm:layoutNode name="comp5">
          <dgm:alg type="composite"/>
          <dgm:shape xmlns:r="http://schemas.openxmlformats.org/officeDocument/2006/relationships" r:blip="">
            <dgm:adjLst/>
          </dgm:shape>
          <dgm:presOf/>
          <dgm:choose name="Name41">
            <dgm:if name="Name42" axis="ch" ptType="node" func="cnt" op="equ" val="5">
              <dgm:constrLst>
                <dgm:constr type="w" for="ch" forName="circle5" refType="w"/>
                <dgm:constr type="h" for="ch" forName="circle5" refType="h"/>
                <dgm:constr type="ctrX" for="ch" forName="circle5" refType="w" fact="0.5"/>
                <dgm:constr type="ctrY" for="ch" forName="circle5" refType="h" fact="0.5"/>
                <dgm:constr type="ctrX" for="ch" forName="c5text" refType="w" fact="0.5"/>
                <dgm:constr type="ctrY" for="ch" forName="c5text" refType="h" fact="0.5"/>
                <dgm:constr type="w" for="ch" forName="c5text" refType="w" refFor="ch" refForName="circle5" fact="0.70711"/>
                <dgm:constr type="h" for="ch" forName="c5text" refType="h" refFor="ch" refForName="circle5" fact="0.5"/>
              </dgm:constrLst>
            </dgm:if>
            <dgm:if name="Name43" axis="ch" ptType="node" func="cnt" op="gte" val="6">
              <dgm:constrLst>
                <dgm:constr type="w" for="ch" forName="circle5" refType="w"/>
                <dgm:constr type="h" for="ch" forName="circle5" refType="h"/>
                <dgm:constr type="ctrX" for="ch" forName="circle5" refType="w" fact="0.5"/>
                <dgm:constr type="ctrY" for="ch" forName="circle5" refType="h" fact="0.5"/>
                <dgm:constr type="ctrX" for="ch" forName="c5text" refType="w" fact="0.5"/>
                <dgm:constr type="ctrY" for="ch" forName="c5text" refType="h" fact="0.25"/>
                <dgm:constr type="w" for="ch" forName="c5text" refType="w" refFor="ch" refForName="circle5" fact="0.65"/>
                <dgm:constr type="h" for="ch" forName="c5text" refType="h" refFor="ch" refForName="circle5" fact="0.25"/>
              </dgm:constrLst>
            </dgm:if>
            <dgm:else name="Name44"/>
          </dgm:choose>
          <dgm:ruleLst/>
          <dgm:layoutNode name="circle5" styleLbl="node1">
            <dgm:alg type="sp"/>
            <dgm:shape xmlns:r="http://schemas.openxmlformats.org/officeDocument/2006/relationships" type="ellipse" r:blip="">
              <dgm:adjLst/>
            </dgm:shape>
            <dgm:presOf axis="ch desOrSelf" ptType="node node" st="5 1" cnt="1 0"/>
            <dgm:constrLst>
              <dgm:constr type="h" refType="w"/>
            </dgm:constrLst>
            <dgm:ruleLst/>
          </dgm:layoutNode>
          <dgm:layoutNode name="c5text">
            <dgm:varLst>
              <dgm:bulletEnabled val="1"/>
            </dgm:varLst>
            <dgm:alg type="tx"/>
            <dgm:shape xmlns:r="http://schemas.openxmlformats.org/officeDocument/2006/relationships" type="rect" r:blip="" hideGeom="1">
              <dgm:adjLst/>
            </dgm:shape>
            <dgm:presOf axis="ch desOrSelf" ptType="node node" st="5 1" cnt="1 0"/>
            <dgm:constrLst/>
            <dgm:ruleLst>
              <dgm:rule type="primFontSz" val="5" fact="NaN" max="NaN"/>
            </dgm:ruleLst>
          </dgm:layoutNode>
        </dgm:layoutNode>
      </dgm:if>
      <dgm:else name="Name45"/>
    </dgm:choose>
    <dgm:choose name="Name46">
      <dgm:if name="Name47" axis="ch" ptType="node" func="cnt" op="gte" val="6">
        <dgm:layoutNode name="comp6">
          <dgm:alg type="composite"/>
          <dgm:shape xmlns:r="http://schemas.openxmlformats.org/officeDocument/2006/relationships" r:blip="">
            <dgm:adjLst/>
          </dgm:shape>
          <dgm:presOf/>
          <dgm:choose name="Name48">
            <dgm:if name="Name49" axis="ch" ptType="node" func="cnt" op="equ" val="6">
              <dgm:constrLst>
                <dgm:constr type="w" for="ch" forName="circle6" refType="w"/>
                <dgm:constr type="h" for="ch" forName="circle6" refType="h"/>
                <dgm:constr type="ctrX" for="ch" forName="circle6" refType="w" fact="0.5"/>
                <dgm:constr type="ctrY" for="ch" forName="circle6" refType="h" fact="0.5"/>
                <dgm:constr type="ctrX" for="ch" forName="c6text" refType="w" fact="0.5"/>
                <dgm:constr type="ctrY" for="ch" forName="c6text" refType="h" fact="0.5"/>
                <dgm:constr type="w" for="ch" forName="c6text" refType="w" refFor="ch" refForName="circle6" fact="0.70711"/>
                <dgm:constr type="h" for="ch" forName="c6text" refType="h" refFor="ch" refForName="circle6" fact="0.5"/>
              </dgm:constrLst>
            </dgm:if>
            <dgm:if name="Name50" axis="ch" ptType="node" func="cnt" op="gte" val="7">
              <dgm:constrLst>
                <dgm:constr type="w" for="ch" forName="circle6" refType="w"/>
                <dgm:constr type="h" for="ch" forName="circle6" refType="h"/>
                <dgm:constr type="ctrX" for="ch" forName="circle6" refType="w" fact="0.5"/>
                <dgm:constr type="ctrY" for="ch" forName="circle6" refType="h" fact="0.5"/>
                <dgm:constr type="ctrX" for="ch" forName="c6text" refType="w" fact="0.5"/>
                <dgm:constr type="ctrY" for="ch" forName="c6text" refType="h" fact="0.27"/>
                <dgm:constr type="w" for="ch" forName="c6text" refType="w" refFor="ch" refForName="circle6" fact="0.68"/>
                <dgm:constr type="h" for="ch" forName="c6text" refType="h" refFor="ch" refForName="circle6" fact="0.241"/>
              </dgm:constrLst>
            </dgm:if>
            <dgm:else name="Name51"/>
          </dgm:choose>
          <dgm:ruleLst/>
          <dgm:layoutNode name="circle6" styleLbl="node1">
            <dgm:alg type="sp"/>
            <dgm:shape xmlns:r="http://schemas.openxmlformats.org/officeDocument/2006/relationships" type="ellipse" r:blip="">
              <dgm:adjLst/>
            </dgm:shape>
            <dgm:presOf axis="ch desOrSelf" ptType="node node" st="6 1" cnt="1 0"/>
            <dgm:constrLst>
              <dgm:constr type="h" refType="w"/>
            </dgm:constrLst>
            <dgm:ruleLst/>
          </dgm:layoutNode>
          <dgm:layoutNode name="c6text">
            <dgm:varLst>
              <dgm:bulletEnabled val="1"/>
            </dgm:varLst>
            <dgm:alg type="tx"/>
            <dgm:shape xmlns:r="http://schemas.openxmlformats.org/officeDocument/2006/relationships" type="rect" r:blip="" hideGeom="1">
              <dgm:adjLst/>
            </dgm:shape>
            <dgm:presOf axis="ch desOrSelf" ptType="node node" st="6 1" cnt="1 0"/>
            <dgm:constrLst/>
            <dgm:ruleLst>
              <dgm:rule type="primFontSz" val="5" fact="NaN" max="NaN"/>
            </dgm:ruleLst>
          </dgm:layoutNode>
        </dgm:layoutNode>
      </dgm:if>
      <dgm:else name="Name52"/>
    </dgm:choose>
    <dgm:choose name="Name53">
      <dgm:if name="Name54" axis="ch" ptType="node" func="cnt" op="gte" val="7">
        <dgm:layoutNode name="comp7">
          <dgm:alg type="composite"/>
          <dgm:shape xmlns:r="http://schemas.openxmlformats.org/officeDocument/2006/relationships" r:blip="">
            <dgm:adjLst/>
          </dgm:shape>
          <dgm:presOf/>
          <dgm:constrLst>
            <dgm:constr type="w" for="ch" forName="circle7" refType="w"/>
            <dgm:constr type="h" for="ch" forName="circle7" refType="h"/>
            <dgm:constr type="ctrX" for="ch" forName="circle7" refType="w" fact="0.5"/>
            <dgm:constr type="ctrY" for="ch" forName="circle7" refType="h" fact="0.5"/>
            <dgm:constr type="ctrX" for="ch" forName="c7text" refType="w" fact="0.5"/>
            <dgm:constr type="ctrY" for="ch" forName="c7text" refType="h" fact="0.5"/>
            <dgm:constr type="w" for="ch" forName="c7text" refType="w" refFor="ch" refForName="circle7" fact="0.70711"/>
            <dgm:constr type="h" for="ch" forName="c7text" refType="h" refFor="ch" refForName="circle7" fact="0.5"/>
          </dgm:constrLst>
          <dgm:ruleLst/>
          <dgm:layoutNode name="circle7" styleLbl="node1">
            <dgm:alg type="sp"/>
            <dgm:shape xmlns:r="http://schemas.openxmlformats.org/officeDocument/2006/relationships" type="ellipse" r:blip="">
              <dgm:adjLst/>
            </dgm:shape>
            <dgm:presOf axis="ch desOrSelf" ptType="node node" st="7 1" cnt="1 0"/>
            <dgm:constrLst>
              <dgm:constr type="h" refType="w"/>
            </dgm:constrLst>
            <dgm:ruleLst/>
          </dgm:layoutNode>
          <dgm:layoutNode name="c7text">
            <dgm:varLst>
              <dgm:bulletEnabled val="1"/>
            </dgm:varLst>
            <dgm:alg type="tx"/>
            <dgm:shape xmlns:r="http://schemas.openxmlformats.org/officeDocument/2006/relationships" type="rect" r:blip="" hideGeom="1">
              <dgm:adjLst/>
            </dgm:shape>
            <dgm:presOf axis="ch desOrSelf" ptType="node node" st="7 1" cnt="1 0"/>
            <dgm:constrLst/>
            <dgm:ruleLst>
              <dgm:rule type="primFontSz" val="5" fact="NaN" max="NaN"/>
            </dgm:ruleLst>
          </dgm:layoutNode>
        </dgm:layoutNode>
      </dgm:if>
      <dgm:else name="Name55"/>
    </dgm:choose>
  </dgm:layoutNode>
</dgm:layoutDef>
</file>

<file path=ppt/diagrams/quickStyle1.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5122" name="Rectangle 2"/>
          <p:cNvSpPr>
            <a:spLocks noGrp="1" noChangeArrowheads="1"/>
          </p:cNvSpPr>
          <p:nvPr>
            <p:ph type="ctrTitle"/>
          </p:nvPr>
        </p:nvSpPr>
        <p:spPr>
          <a:xfrm>
            <a:off x="685800" y="2130425"/>
            <a:ext cx="7772400" cy="1470025"/>
          </a:xfrm>
        </p:spPr>
        <p:txBody>
          <a:bodyPr/>
          <a:lstStyle>
            <a:lvl1pPr>
              <a:defRPr/>
            </a:lvl1pPr>
          </a:lstStyle>
          <a:p>
            <a:r>
              <a:rPr lang="en-US"/>
              <a:t>Click to edit Master title style</a:t>
            </a:r>
          </a:p>
        </p:txBody>
      </p:sp>
      <p:sp>
        <p:nvSpPr>
          <p:cNvPr id="5123" name="Rectangle 3"/>
          <p:cNvSpPr>
            <a:spLocks noGrp="1" noChangeArrowheads="1"/>
          </p:cNvSpPr>
          <p:nvPr>
            <p:ph type="subTitle" idx="1"/>
          </p:nvPr>
        </p:nvSpPr>
        <p:spPr>
          <a:xfrm>
            <a:off x="1371600" y="3657600"/>
            <a:ext cx="7086600" cy="609600"/>
          </a:xfrm>
        </p:spPr>
        <p:txBody>
          <a:bodyPr/>
          <a:lstStyle>
            <a:lvl1pPr marL="0" indent="0" algn="r">
              <a:buFontTx/>
              <a:buNone/>
              <a:defRPr sz="2800"/>
            </a:lvl1pPr>
          </a:lstStyle>
          <a:p>
            <a:r>
              <a:rPr lang="en-US"/>
              <a:t>Click to edit Master subtitle style</a:t>
            </a:r>
          </a:p>
        </p:txBody>
      </p:sp>
      <p:sp>
        <p:nvSpPr>
          <p:cNvPr id="4" name="Rectangle 4"/>
          <p:cNvSpPr>
            <a:spLocks noGrp="1" noChangeArrowheads="1"/>
          </p:cNvSpPr>
          <p:nvPr>
            <p:ph type="dt" sz="half" idx="10"/>
          </p:nvPr>
        </p:nvSpPr>
        <p:spPr/>
        <p:txBody>
          <a:bodyPr/>
          <a:lstStyle>
            <a:lvl1pPr>
              <a:defRPr/>
            </a:lvl1pPr>
          </a:lstStyle>
          <a:p>
            <a:pPr>
              <a:defRPr/>
            </a:pPr>
            <a:endParaRPr lang="en-US" dirty="0"/>
          </a:p>
        </p:txBody>
      </p:sp>
      <p:sp>
        <p:nvSpPr>
          <p:cNvPr id="5" name="Rectangle 5"/>
          <p:cNvSpPr>
            <a:spLocks noGrp="1" noChangeArrowheads="1"/>
          </p:cNvSpPr>
          <p:nvPr>
            <p:ph type="ftr" sz="quarter" idx="11"/>
          </p:nvPr>
        </p:nvSpPr>
        <p:spPr/>
        <p:txBody>
          <a:bodyPr/>
          <a:lstStyle>
            <a:lvl1pPr>
              <a:defRPr/>
            </a:lvl1pPr>
          </a:lstStyle>
          <a:p>
            <a:pPr>
              <a:defRPr/>
            </a:pPr>
            <a:endParaRPr lang="en-US" dirty="0"/>
          </a:p>
        </p:txBody>
      </p:sp>
      <p:sp>
        <p:nvSpPr>
          <p:cNvPr id="6" name="Rectangle 6"/>
          <p:cNvSpPr>
            <a:spLocks noGrp="1" noChangeArrowheads="1"/>
          </p:cNvSpPr>
          <p:nvPr>
            <p:ph type="sldNum" sz="quarter" idx="12"/>
          </p:nvPr>
        </p:nvSpPr>
        <p:spPr/>
        <p:txBody>
          <a:bodyPr/>
          <a:lstStyle>
            <a:lvl1pPr>
              <a:defRPr/>
            </a:lvl1pPr>
          </a:lstStyle>
          <a:p>
            <a:pPr>
              <a:defRPr/>
            </a:pPr>
            <a:fld id="{D90BC923-88BB-4D5C-A19C-2E8135C68400}" type="slidenum">
              <a:rPr lang="en-US"/>
              <a:pPr>
                <a:defRPr/>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dirty="0"/>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6" name="Rectangle 6"/>
          <p:cNvSpPr>
            <a:spLocks noGrp="1" noChangeArrowheads="1"/>
          </p:cNvSpPr>
          <p:nvPr>
            <p:ph type="sldNum" sz="quarter" idx="12"/>
          </p:nvPr>
        </p:nvSpPr>
        <p:spPr>
          <a:ln/>
        </p:spPr>
        <p:txBody>
          <a:bodyPr/>
          <a:lstStyle>
            <a:lvl1pPr>
              <a:defRPr/>
            </a:lvl1pPr>
          </a:lstStyle>
          <a:p>
            <a:pPr>
              <a:defRPr/>
            </a:pPr>
            <a:fld id="{B8A0760A-E2C3-467B-B1FB-87E410D20462}" type="slidenum">
              <a:rPr lang="en-US"/>
              <a:pPr>
                <a:defRPr/>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0"/>
            <a:ext cx="2057400" cy="6126163"/>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0"/>
            <a:ext cx="6019800" cy="6126163"/>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dirty="0"/>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6" name="Rectangle 6"/>
          <p:cNvSpPr>
            <a:spLocks noGrp="1" noChangeArrowheads="1"/>
          </p:cNvSpPr>
          <p:nvPr>
            <p:ph type="sldNum" sz="quarter" idx="12"/>
          </p:nvPr>
        </p:nvSpPr>
        <p:spPr>
          <a:ln/>
        </p:spPr>
        <p:txBody>
          <a:bodyPr/>
          <a:lstStyle>
            <a:lvl1pPr>
              <a:defRPr/>
            </a:lvl1pPr>
          </a:lstStyle>
          <a:p>
            <a:pPr>
              <a:defRPr/>
            </a:pPr>
            <a:fld id="{7F64E309-9306-4C27-902E-7A7130CA2DC3}" type="slidenum">
              <a:rPr lang="en-US"/>
              <a:pPr>
                <a:defRPr/>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dirty="0"/>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6" name="Rectangle 6"/>
          <p:cNvSpPr>
            <a:spLocks noGrp="1" noChangeArrowheads="1"/>
          </p:cNvSpPr>
          <p:nvPr>
            <p:ph type="sldNum" sz="quarter" idx="12"/>
          </p:nvPr>
        </p:nvSpPr>
        <p:spPr>
          <a:ln/>
        </p:spPr>
        <p:txBody>
          <a:bodyPr/>
          <a:lstStyle>
            <a:lvl1pPr>
              <a:defRPr/>
            </a:lvl1pPr>
          </a:lstStyle>
          <a:p>
            <a:pPr>
              <a:defRPr/>
            </a:pPr>
            <a:fld id="{CF62F753-522B-4239-83BC-8F138692FB79}" type="slidenum">
              <a:rPr lang="en-US"/>
              <a:pPr>
                <a:defRPr/>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dirty="0"/>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6" name="Rectangle 6"/>
          <p:cNvSpPr>
            <a:spLocks noGrp="1" noChangeArrowheads="1"/>
          </p:cNvSpPr>
          <p:nvPr>
            <p:ph type="sldNum" sz="quarter" idx="12"/>
          </p:nvPr>
        </p:nvSpPr>
        <p:spPr>
          <a:ln/>
        </p:spPr>
        <p:txBody>
          <a:bodyPr/>
          <a:lstStyle>
            <a:lvl1pPr>
              <a:defRPr/>
            </a:lvl1pPr>
          </a:lstStyle>
          <a:p>
            <a:pPr>
              <a:defRPr/>
            </a:pPr>
            <a:fld id="{75442B5C-217D-4A1E-BD8D-08EC1623565A}" type="slidenum">
              <a:rPr lang="en-US"/>
              <a:pPr>
                <a:defRPr/>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447800"/>
            <a:ext cx="3238500" cy="46783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3848100" y="1447800"/>
            <a:ext cx="3238500" cy="46783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dirty="0"/>
          </a:p>
        </p:txBody>
      </p:sp>
      <p:sp>
        <p:nvSpPr>
          <p:cNvPr id="6"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7" name="Rectangle 6"/>
          <p:cNvSpPr>
            <a:spLocks noGrp="1" noChangeArrowheads="1"/>
          </p:cNvSpPr>
          <p:nvPr>
            <p:ph type="sldNum" sz="quarter" idx="12"/>
          </p:nvPr>
        </p:nvSpPr>
        <p:spPr>
          <a:ln/>
        </p:spPr>
        <p:txBody>
          <a:bodyPr/>
          <a:lstStyle>
            <a:lvl1pPr>
              <a:defRPr/>
            </a:lvl1pPr>
          </a:lstStyle>
          <a:p>
            <a:pPr>
              <a:defRPr/>
            </a:pPr>
            <a:fld id="{CA9B3FAC-FCAA-4FB9-8889-EB0681E81380}" type="slidenum">
              <a:rPr lang="en-US"/>
              <a:pPr>
                <a:defRPr/>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dirty="0"/>
          </a:p>
        </p:txBody>
      </p:sp>
      <p:sp>
        <p:nvSpPr>
          <p:cNvPr id="8"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9" name="Rectangle 6"/>
          <p:cNvSpPr>
            <a:spLocks noGrp="1" noChangeArrowheads="1"/>
          </p:cNvSpPr>
          <p:nvPr>
            <p:ph type="sldNum" sz="quarter" idx="12"/>
          </p:nvPr>
        </p:nvSpPr>
        <p:spPr>
          <a:ln/>
        </p:spPr>
        <p:txBody>
          <a:bodyPr/>
          <a:lstStyle>
            <a:lvl1pPr>
              <a:defRPr/>
            </a:lvl1pPr>
          </a:lstStyle>
          <a:p>
            <a:pPr>
              <a:defRPr/>
            </a:pPr>
            <a:fld id="{897600ED-15A9-474D-87E8-602C4E5EA599}" type="slidenum">
              <a:rPr lang="en-US"/>
              <a:pPr>
                <a:defRPr/>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dirty="0"/>
          </a:p>
        </p:txBody>
      </p:sp>
      <p:sp>
        <p:nvSpPr>
          <p:cNvPr id="4"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5" name="Rectangle 6"/>
          <p:cNvSpPr>
            <a:spLocks noGrp="1" noChangeArrowheads="1"/>
          </p:cNvSpPr>
          <p:nvPr>
            <p:ph type="sldNum" sz="quarter" idx="12"/>
          </p:nvPr>
        </p:nvSpPr>
        <p:spPr>
          <a:ln/>
        </p:spPr>
        <p:txBody>
          <a:bodyPr/>
          <a:lstStyle>
            <a:lvl1pPr>
              <a:defRPr/>
            </a:lvl1pPr>
          </a:lstStyle>
          <a:p>
            <a:pPr>
              <a:defRPr/>
            </a:pPr>
            <a:fld id="{DF90AEC0-BB6F-4AB4-A757-B701D8143785}" type="slidenum">
              <a:rPr lang="en-US"/>
              <a:pPr>
                <a:defRPr/>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dirty="0"/>
          </a:p>
        </p:txBody>
      </p:sp>
      <p:sp>
        <p:nvSpPr>
          <p:cNvPr id="3"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4" name="Rectangle 6"/>
          <p:cNvSpPr>
            <a:spLocks noGrp="1" noChangeArrowheads="1"/>
          </p:cNvSpPr>
          <p:nvPr>
            <p:ph type="sldNum" sz="quarter" idx="12"/>
          </p:nvPr>
        </p:nvSpPr>
        <p:spPr>
          <a:ln/>
        </p:spPr>
        <p:txBody>
          <a:bodyPr/>
          <a:lstStyle>
            <a:lvl1pPr>
              <a:defRPr/>
            </a:lvl1pPr>
          </a:lstStyle>
          <a:p>
            <a:pPr>
              <a:defRPr/>
            </a:pPr>
            <a:fld id="{61317A43-236A-4F19-91A3-D4FC5A0D032A}" type="slidenum">
              <a:rPr lang="en-US"/>
              <a:pPr>
                <a:defRPr/>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dirty="0"/>
          </a:p>
        </p:txBody>
      </p:sp>
      <p:sp>
        <p:nvSpPr>
          <p:cNvPr id="6"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7" name="Rectangle 6"/>
          <p:cNvSpPr>
            <a:spLocks noGrp="1" noChangeArrowheads="1"/>
          </p:cNvSpPr>
          <p:nvPr>
            <p:ph type="sldNum" sz="quarter" idx="12"/>
          </p:nvPr>
        </p:nvSpPr>
        <p:spPr>
          <a:ln/>
        </p:spPr>
        <p:txBody>
          <a:bodyPr/>
          <a:lstStyle>
            <a:lvl1pPr>
              <a:defRPr/>
            </a:lvl1pPr>
          </a:lstStyle>
          <a:p>
            <a:pPr>
              <a:defRPr/>
            </a:pPr>
            <a:fld id="{10A56146-57CA-46CB-A6C2-BD338E40D32E}" type="slidenum">
              <a:rPr lang="en-US"/>
              <a:pPr>
                <a:defRPr/>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dirty="0"/>
          </a:p>
        </p:txBody>
      </p:sp>
      <p:sp>
        <p:nvSpPr>
          <p:cNvPr id="6"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7" name="Rectangle 6"/>
          <p:cNvSpPr>
            <a:spLocks noGrp="1" noChangeArrowheads="1"/>
          </p:cNvSpPr>
          <p:nvPr>
            <p:ph type="sldNum" sz="quarter" idx="12"/>
          </p:nvPr>
        </p:nvSpPr>
        <p:spPr>
          <a:ln/>
        </p:spPr>
        <p:txBody>
          <a:bodyPr/>
          <a:lstStyle>
            <a:lvl1pPr>
              <a:defRPr/>
            </a:lvl1pPr>
          </a:lstStyle>
          <a:p>
            <a:pPr>
              <a:defRPr/>
            </a:pPr>
            <a:fld id="{CD9F7F1A-99E9-4BD6-9BB9-B6FB56A1C266}" type="slidenum">
              <a:rPr lang="en-US"/>
              <a:pPr>
                <a:defRPr/>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3" cstate="print"/>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0"/>
            <a:ext cx="8229600" cy="10668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Worldviews in conflict</a:t>
            </a:r>
          </a:p>
        </p:txBody>
      </p:sp>
      <p:sp>
        <p:nvSpPr>
          <p:cNvPr id="1027" name="Rectangle 3"/>
          <p:cNvSpPr>
            <a:spLocks noGrp="1" noChangeArrowheads="1"/>
          </p:cNvSpPr>
          <p:nvPr>
            <p:ph type="body" idx="1"/>
          </p:nvPr>
        </p:nvSpPr>
        <p:spPr bwMode="auto">
          <a:xfrm>
            <a:off x="457200" y="1447800"/>
            <a:ext cx="6629400" cy="46783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100"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400">
                <a:latin typeface="Arial" charset="0"/>
              </a:defRPr>
            </a:lvl1pPr>
          </a:lstStyle>
          <a:p>
            <a:pPr>
              <a:defRPr/>
            </a:pPr>
            <a:endParaRPr lang="en-US" dirty="0"/>
          </a:p>
        </p:txBody>
      </p:sp>
      <p:sp>
        <p:nvSpPr>
          <p:cNvPr id="4101"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defRPr sz="1400">
                <a:latin typeface="Arial" charset="0"/>
              </a:defRPr>
            </a:lvl1pPr>
          </a:lstStyle>
          <a:p>
            <a:pPr>
              <a:defRPr/>
            </a:pPr>
            <a:endParaRPr lang="en-US" dirty="0"/>
          </a:p>
        </p:txBody>
      </p:sp>
      <p:sp>
        <p:nvSpPr>
          <p:cNvPr id="4102"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400">
                <a:latin typeface="Arial" charset="0"/>
              </a:defRPr>
            </a:lvl1pPr>
          </a:lstStyle>
          <a:p>
            <a:pPr>
              <a:defRPr/>
            </a:pPr>
            <a:fld id="{D9DE8D06-7695-4C79-90CB-CF7EAC1630FE}" type="slidenum">
              <a:rPr lang="en-US"/>
              <a:pPr>
                <a:defRPr/>
              </a:pPr>
              <a:t>‹#›</a:t>
            </a:fld>
            <a:endParaRPr lang="en-US" dirty="0"/>
          </a:p>
        </p:txBody>
      </p:sp>
    </p:spTree>
  </p:cSld>
  <p:clrMap bg1="dk2" tx1="lt1" bg2="dk1" tx2="lt2" accent1="accent1" accent2="accent2" accent3="accent3" accent4="accent4" accent5="accent5" accent6="accent6" hlink="hlink" folHlink="folHlink"/>
  <p:sldLayoutIdLst>
    <p:sldLayoutId id="2147483708"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xStyles>
    <p:titleStyle>
      <a:lvl1pPr algn="l" rtl="0" eaLnBrk="0" fontAlgn="base" hangingPunct="0">
        <a:spcBef>
          <a:spcPct val="0"/>
        </a:spcBef>
        <a:spcAft>
          <a:spcPct val="0"/>
        </a:spcAft>
        <a:defRPr sz="4400">
          <a:solidFill>
            <a:schemeClr val="tx2"/>
          </a:solidFill>
          <a:latin typeface="+mj-lt"/>
          <a:ea typeface="+mj-ea"/>
          <a:cs typeface="+mj-cs"/>
        </a:defRPr>
      </a:lvl1pPr>
      <a:lvl2pPr algn="l" rtl="0" eaLnBrk="0" fontAlgn="base" hangingPunct="0">
        <a:spcBef>
          <a:spcPct val="0"/>
        </a:spcBef>
        <a:spcAft>
          <a:spcPct val="0"/>
        </a:spcAft>
        <a:defRPr sz="4400">
          <a:solidFill>
            <a:schemeClr val="tx2"/>
          </a:solidFill>
          <a:latin typeface="Century Gothic" pitchFamily="34" charset="0"/>
        </a:defRPr>
      </a:lvl2pPr>
      <a:lvl3pPr algn="l" rtl="0" eaLnBrk="0" fontAlgn="base" hangingPunct="0">
        <a:spcBef>
          <a:spcPct val="0"/>
        </a:spcBef>
        <a:spcAft>
          <a:spcPct val="0"/>
        </a:spcAft>
        <a:defRPr sz="4400">
          <a:solidFill>
            <a:schemeClr val="tx2"/>
          </a:solidFill>
          <a:latin typeface="Century Gothic" pitchFamily="34" charset="0"/>
        </a:defRPr>
      </a:lvl3pPr>
      <a:lvl4pPr algn="l" rtl="0" eaLnBrk="0" fontAlgn="base" hangingPunct="0">
        <a:spcBef>
          <a:spcPct val="0"/>
        </a:spcBef>
        <a:spcAft>
          <a:spcPct val="0"/>
        </a:spcAft>
        <a:defRPr sz="4400">
          <a:solidFill>
            <a:schemeClr val="tx2"/>
          </a:solidFill>
          <a:latin typeface="Century Gothic" pitchFamily="34" charset="0"/>
        </a:defRPr>
      </a:lvl4pPr>
      <a:lvl5pPr algn="l" rtl="0" eaLnBrk="0" fontAlgn="base" hangingPunct="0">
        <a:spcBef>
          <a:spcPct val="0"/>
        </a:spcBef>
        <a:spcAft>
          <a:spcPct val="0"/>
        </a:spcAft>
        <a:defRPr sz="4400">
          <a:solidFill>
            <a:schemeClr val="tx2"/>
          </a:solidFill>
          <a:latin typeface="Century Gothic" pitchFamily="34" charset="0"/>
        </a:defRPr>
      </a:lvl5pPr>
      <a:lvl6pPr marL="457200" algn="l" rtl="0" fontAlgn="base">
        <a:spcBef>
          <a:spcPct val="0"/>
        </a:spcBef>
        <a:spcAft>
          <a:spcPct val="0"/>
        </a:spcAft>
        <a:defRPr sz="4400">
          <a:solidFill>
            <a:schemeClr val="tx2"/>
          </a:solidFill>
          <a:latin typeface="Century Gothic" pitchFamily="34" charset="0"/>
        </a:defRPr>
      </a:lvl6pPr>
      <a:lvl7pPr marL="914400" algn="l" rtl="0" fontAlgn="base">
        <a:spcBef>
          <a:spcPct val="0"/>
        </a:spcBef>
        <a:spcAft>
          <a:spcPct val="0"/>
        </a:spcAft>
        <a:defRPr sz="4400">
          <a:solidFill>
            <a:schemeClr val="tx2"/>
          </a:solidFill>
          <a:latin typeface="Century Gothic" pitchFamily="34" charset="0"/>
        </a:defRPr>
      </a:lvl7pPr>
      <a:lvl8pPr marL="1371600" algn="l" rtl="0" fontAlgn="base">
        <a:spcBef>
          <a:spcPct val="0"/>
        </a:spcBef>
        <a:spcAft>
          <a:spcPct val="0"/>
        </a:spcAft>
        <a:defRPr sz="4400">
          <a:solidFill>
            <a:schemeClr val="tx2"/>
          </a:solidFill>
          <a:latin typeface="Century Gothic" pitchFamily="34" charset="0"/>
        </a:defRPr>
      </a:lvl8pPr>
      <a:lvl9pPr marL="1828800" algn="l" rtl="0" fontAlgn="base">
        <a:spcBef>
          <a:spcPct val="0"/>
        </a:spcBef>
        <a:spcAft>
          <a:spcPct val="0"/>
        </a:spcAft>
        <a:defRPr sz="4400">
          <a:solidFill>
            <a:schemeClr val="tx2"/>
          </a:solidFill>
          <a:latin typeface="Century Gothic" pitchFamily="34"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image" Target="../media/image3.png"/><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28.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image" Target="../media/image3.png"/><Relationship Id="rId1" Type="http://schemas.openxmlformats.org/officeDocument/2006/relationships/slideLayout" Target="../slideLayouts/slideLayout2.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ctrTitle"/>
          </p:nvPr>
        </p:nvSpPr>
        <p:spPr/>
        <p:txBody>
          <a:bodyPr/>
          <a:lstStyle/>
          <a:p>
            <a:pPr eaLnBrk="1" hangingPunct="1"/>
            <a:r>
              <a:rPr lang="en-US" dirty="0" smtClean="0"/>
              <a:t>Christian Mind</a:t>
            </a:r>
          </a:p>
        </p:txBody>
      </p:sp>
      <p:sp>
        <p:nvSpPr>
          <p:cNvPr id="2051" name="Rectangle 3"/>
          <p:cNvSpPr>
            <a:spLocks noGrp="1" noChangeArrowheads="1"/>
          </p:cNvSpPr>
          <p:nvPr>
            <p:ph type="subTitle" idx="1"/>
          </p:nvPr>
        </p:nvSpPr>
        <p:spPr/>
        <p:txBody>
          <a:bodyPr/>
          <a:lstStyle/>
          <a:p>
            <a:pPr eaLnBrk="1" hangingPunct="1"/>
            <a:r>
              <a:rPr lang="en-US" sz="2400" dirty="0" smtClean="0"/>
              <a:t>Definition of a Worldview</a:t>
            </a:r>
          </a:p>
        </p:txBody>
      </p:sp>
      <p:sp>
        <p:nvSpPr>
          <p:cNvPr id="4" name="TextBox 3"/>
          <p:cNvSpPr txBox="1"/>
          <p:nvPr/>
        </p:nvSpPr>
        <p:spPr>
          <a:xfrm>
            <a:off x="1813602" y="5867400"/>
            <a:ext cx="5884944" cy="369332"/>
          </a:xfrm>
          <a:prstGeom prst="rect">
            <a:avLst/>
          </a:prstGeom>
          <a:noFill/>
        </p:spPr>
        <p:txBody>
          <a:bodyPr wrap="none" rtlCol="0">
            <a:spAutoFit/>
          </a:bodyPr>
          <a:lstStyle/>
          <a:p>
            <a:r>
              <a:rPr lang="en-US" dirty="0" smtClean="0"/>
              <a:t>Adapted </a:t>
            </a:r>
            <a:r>
              <a:rPr lang="en-US" dirty="0" smtClean="0"/>
              <a:t>from James Sire’s </a:t>
            </a:r>
            <a:r>
              <a:rPr lang="en-US" i="1" dirty="0" smtClean="0"/>
              <a:t>The Universe Next </a:t>
            </a:r>
            <a:r>
              <a:rPr lang="en-US" i="1" dirty="0" smtClean="0"/>
              <a:t>Door.</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051">
                                            <p:txEl>
                                              <p:pRg st="0" end="0"/>
                                            </p:txEl>
                                          </p:spTgt>
                                        </p:tgtEl>
                                        <p:attrNameLst>
                                          <p:attrName>style.visibility</p:attrName>
                                        </p:attrNameLst>
                                      </p:cBhvr>
                                      <p:to>
                                        <p:strVal val="visible"/>
                                      </p:to>
                                    </p:set>
                                    <p:animEffect transition="in" filter="fade">
                                      <p:cBhvr>
                                        <p:cTn id="7" dur="2000"/>
                                        <p:tgtEl>
                                          <p:spTgt spid="2051">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1" grpId="0" build="p"/>
      <p:bldP spid="4"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eaLnBrk="1" hangingPunct="1"/>
            <a:r>
              <a:rPr lang="en-US" dirty="0" smtClean="0">
                <a:effectLst>
                  <a:outerShdw blurRad="38100" dist="38100" dir="2700000" algn="tl">
                    <a:srgbClr val="000000">
                      <a:alpha val="43137"/>
                    </a:srgbClr>
                  </a:outerShdw>
                </a:effectLst>
              </a:rPr>
              <a:t>Christians see their lives (and others) as tiny chapters in the greater story—the master story.</a:t>
            </a:r>
          </a:p>
          <a:p>
            <a:r>
              <a:rPr lang="en-US" dirty="0" smtClean="0">
                <a:effectLst>
                  <a:outerShdw blurRad="38100" dist="38100" dir="2700000" algn="tl">
                    <a:srgbClr val="000000">
                      <a:alpha val="43137"/>
                    </a:srgbClr>
                  </a:outerShdw>
                </a:effectLst>
              </a:rPr>
              <a:t>Christians believe that the stories of individuals cannot be understood outside of this greater story.</a:t>
            </a:r>
          </a:p>
          <a:p>
            <a:r>
              <a:rPr lang="en-US" dirty="0" smtClean="0">
                <a:effectLst>
                  <a:outerShdw blurRad="38100" dist="38100" dir="2700000" algn="tl">
                    <a:srgbClr val="000000">
                      <a:alpha val="43137"/>
                    </a:srgbClr>
                  </a:outerShdw>
                </a:effectLst>
              </a:rPr>
              <a:t>They derive their meaning from the master story.</a:t>
            </a: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24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eaLnBrk="1" hangingPunct="1"/>
            <a:r>
              <a:rPr lang="en-US" dirty="0" smtClean="0">
                <a:effectLst>
                  <a:outerShdw blurRad="38100" dist="38100" dir="2700000" algn="tl">
                    <a:srgbClr val="000000">
                      <a:alpha val="43137"/>
                    </a:srgbClr>
                  </a:outerShdw>
                </a:effectLst>
              </a:rPr>
              <a:t>Regarding Presuppositions</a:t>
            </a:r>
          </a:p>
          <a:p>
            <a:pPr lvl="1"/>
            <a:r>
              <a:rPr lang="en-US" dirty="0" smtClean="0">
                <a:effectLst>
                  <a:outerShdw blurRad="38100" dist="38100" dir="2700000" algn="tl">
                    <a:srgbClr val="000000">
                      <a:alpha val="43137"/>
                    </a:srgbClr>
                  </a:outerShdw>
                </a:effectLst>
              </a:rPr>
              <a:t>Everyone has them; they are assumptions, the things we take for granted (e.g. the sun will rise).</a:t>
            </a:r>
          </a:p>
          <a:p>
            <a:pPr lvl="1"/>
            <a:r>
              <a:rPr lang="en-US" dirty="0" smtClean="0">
                <a:effectLst>
                  <a:outerShdw blurRad="38100" dist="38100" dir="2700000" algn="tl">
                    <a:srgbClr val="000000">
                      <a:alpha val="43137"/>
                    </a:srgbClr>
                  </a:outerShdw>
                </a:effectLst>
              </a:rPr>
              <a:t>They are things that we put our faith in: faith statements.</a:t>
            </a:r>
          </a:p>
          <a:p>
            <a:pPr lvl="1"/>
            <a:r>
              <a:rPr lang="en-US" dirty="0" smtClean="0">
                <a:effectLst>
                  <a:outerShdw blurRad="38100" dist="38100" dir="2700000" algn="tl">
                    <a:srgbClr val="000000">
                      <a:alpha val="43137"/>
                    </a:srgbClr>
                  </a:outerShdw>
                </a:effectLst>
              </a:rPr>
              <a:t>A worldview is all your assumptions lumped together.</a:t>
            </a: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24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24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lvl="1"/>
            <a:r>
              <a:rPr lang="en-US" dirty="0" smtClean="0">
                <a:effectLst>
                  <a:outerShdw blurRad="38100" dist="38100" dir="2700000" algn="tl">
                    <a:srgbClr val="000000">
                      <a:alpha val="43137"/>
                    </a:srgbClr>
                  </a:outerShdw>
                </a:effectLst>
              </a:rPr>
              <a:t>Therefore, all worldviews are based on faith.</a:t>
            </a:r>
          </a:p>
          <a:p>
            <a:pPr lvl="1"/>
            <a:r>
              <a:rPr lang="en-US" dirty="0" smtClean="0">
                <a:effectLst>
                  <a:outerShdw blurRad="38100" dist="38100" dir="2700000" algn="tl">
                    <a:srgbClr val="000000">
                      <a:alpha val="43137"/>
                    </a:srgbClr>
                  </a:outerShdw>
                </a:effectLst>
              </a:rPr>
              <a:t>Further, </a:t>
            </a:r>
            <a:r>
              <a:rPr lang="en-US" i="1" dirty="0" smtClean="0">
                <a:effectLst>
                  <a:outerShdw blurRad="38100" dist="38100" dir="2700000" algn="tl">
                    <a:srgbClr val="000000">
                      <a:alpha val="43137"/>
                    </a:srgbClr>
                  </a:outerShdw>
                </a:effectLst>
              </a:rPr>
              <a:t>everyone</a:t>
            </a:r>
            <a:r>
              <a:rPr lang="en-US" dirty="0" smtClean="0">
                <a:effectLst>
                  <a:outerShdw blurRad="38100" dist="38100" dir="2700000" algn="tl">
                    <a:srgbClr val="000000">
                      <a:alpha val="43137"/>
                    </a:srgbClr>
                  </a:outerShdw>
                </a:effectLst>
              </a:rPr>
              <a:t> lives by faith.</a:t>
            </a:r>
          </a:p>
          <a:p>
            <a:pPr eaLnBrk="1" hangingPunct="1"/>
            <a:endParaRPr lang="en-US" dirty="0" smtClean="0">
              <a:effectLst>
                <a:outerShdw blurRad="38100" dist="38100" dir="2700000" algn="tl">
                  <a:srgbClr val="000000">
                    <a:alpha val="43137"/>
                  </a:srgbClr>
                </a:outerShdw>
              </a:effectLst>
            </a:endParaRP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r>
              <a:rPr lang="en-US" dirty="0" smtClean="0">
                <a:effectLst>
                  <a:outerShdw blurRad="38100" dist="38100" dir="2700000" algn="tl">
                    <a:srgbClr val="000000">
                      <a:alpha val="43137"/>
                    </a:srgbClr>
                  </a:outerShdw>
                </a:effectLst>
              </a:rPr>
              <a:t>A worldview is like a lens we look through.  We view life according to our worldview.</a:t>
            </a:r>
          </a:p>
          <a:p>
            <a:r>
              <a:rPr lang="en-US" dirty="0" smtClean="0">
                <a:effectLst>
                  <a:outerShdw blurRad="38100" dist="38100" dir="2700000" algn="tl">
                    <a:srgbClr val="000000">
                      <a:alpha val="43137"/>
                    </a:srgbClr>
                  </a:outerShdw>
                </a:effectLst>
              </a:rPr>
              <a:t>Thus, your presuppositions affect how you see things.</a:t>
            </a:r>
          </a:p>
          <a:p>
            <a:r>
              <a:rPr lang="en-US" dirty="0" smtClean="0">
                <a:effectLst>
                  <a:outerShdw blurRad="38100" dist="38100" dir="2700000" algn="tl">
                    <a:srgbClr val="000000">
                      <a:alpha val="43137"/>
                    </a:srgbClr>
                  </a:outerShdw>
                </a:effectLst>
              </a:rPr>
              <a:t>And understanding your worldview helps you understand yourself.</a:t>
            </a: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24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pic>
        <p:nvPicPr>
          <p:cNvPr id="5" name="Picture 2" descr="C:\Data\08 RMC\03 COURSES\04 HTH180- Christian Mind\Lessons\03.1- definition of worldview\gives a reference point2.bmp"/>
          <p:cNvPicPr>
            <a:picLocks noChangeAspect="1" noChangeArrowheads="1"/>
          </p:cNvPicPr>
          <p:nvPr/>
        </p:nvPicPr>
        <p:blipFill>
          <a:blip r:embed="rId3" cstate="print"/>
          <a:srcRect l="3023" t="8955"/>
          <a:stretch>
            <a:fillRect/>
          </a:stretch>
        </p:blipFill>
        <p:spPr bwMode="auto">
          <a:xfrm>
            <a:off x="1219200" y="1752600"/>
            <a:ext cx="4889183" cy="4648200"/>
          </a:xfrm>
          <a:prstGeom prst="rect">
            <a:avLst/>
          </a:prstGeom>
          <a:ln w="19050">
            <a:solidFill>
              <a:schemeClr val="tx1"/>
            </a:solidFill>
          </a:ln>
          <a:effectLst>
            <a:outerShdw blurRad="292100" dist="139700" dir="2700000" algn="tl" rotWithShape="0">
              <a:srgbClr val="333333">
                <a:alpha val="65000"/>
              </a:srgbClr>
            </a:outerShdw>
          </a:effectLst>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eaLnBrk="1" hangingPunct="1"/>
            <a:r>
              <a:rPr lang="en-US" dirty="0" smtClean="0">
                <a:effectLst>
                  <a:outerShdw blurRad="38100" dist="38100" dir="2700000" algn="tl">
                    <a:srgbClr val="000000">
                      <a:alpha val="43137"/>
                    </a:srgbClr>
                  </a:outerShdw>
                </a:effectLst>
              </a:rPr>
              <a:t>Our presuppositions may be true or untrue, conscious or unconscious, consistent or inconsistent.</a:t>
            </a: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r>
              <a:rPr lang="en-US" dirty="0" smtClean="0">
                <a:effectLst>
                  <a:outerShdw blurRad="38100" dist="38100" dir="2700000" algn="tl">
                    <a:srgbClr val="000000">
                      <a:alpha val="43137"/>
                    </a:srgbClr>
                  </a:outerShdw>
                </a:effectLst>
              </a:rPr>
              <a:t>Presuppositions express one’s commitment, not necessarily truth, awareness, or integrity.</a:t>
            </a:r>
          </a:p>
          <a:p>
            <a:r>
              <a:rPr lang="en-US" dirty="0" smtClean="0">
                <a:effectLst>
                  <a:outerShdw blurRad="38100" dist="38100" dir="2700000" algn="tl">
                    <a:srgbClr val="000000">
                      <a:alpha val="43137"/>
                    </a:srgbClr>
                  </a:outerShdw>
                </a:effectLst>
              </a:rPr>
              <a:t>Presuppositions do not necessarily reflect the way things actually are.</a:t>
            </a:r>
          </a:p>
          <a:p>
            <a:r>
              <a:rPr lang="en-US" dirty="0" smtClean="0">
                <a:effectLst>
                  <a:outerShdw blurRad="38100" dist="38100" dir="2700000" algn="tl">
                    <a:srgbClr val="000000">
                      <a:alpha val="43137"/>
                    </a:srgbClr>
                  </a:outerShdw>
                </a:effectLst>
              </a:rPr>
              <a:t>Presuppositions include our mistakes and ignorance.</a:t>
            </a: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24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r>
              <a:rPr lang="en-US" dirty="0" smtClean="0">
                <a:effectLst>
                  <a:outerShdw blurRad="38100" dist="38100" dir="2700000" algn="tl">
                    <a:srgbClr val="000000">
                      <a:alpha val="43137"/>
                    </a:srgbClr>
                  </a:outerShdw>
                </a:effectLst>
              </a:rPr>
              <a:t>Just because I believe this wall is a liquid, does not make it so.</a:t>
            </a:r>
          </a:p>
          <a:p>
            <a:r>
              <a:rPr lang="en-US" dirty="0" smtClean="0">
                <a:effectLst>
                  <a:outerShdw blurRad="38100" dist="38100" dir="2700000" algn="tl">
                    <a:srgbClr val="000000">
                      <a:alpha val="43137"/>
                    </a:srgbClr>
                  </a:outerShdw>
                </a:effectLst>
              </a:rPr>
              <a:t>It is, in fact, a solid.  What I think or wish were true does not change that.</a:t>
            </a: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r>
              <a:rPr lang="en-US" dirty="0" smtClean="0">
                <a:effectLst>
                  <a:outerShdw blurRad="38100" dist="38100" dir="2700000" algn="tl">
                    <a:srgbClr val="000000">
                      <a:alpha val="43137"/>
                    </a:srgbClr>
                  </a:outerShdw>
                </a:effectLst>
              </a:rPr>
              <a:t>Some believe in an infinitely personal God. Some do not.</a:t>
            </a:r>
          </a:p>
          <a:p>
            <a:r>
              <a:rPr lang="en-US" dirty="0" smtClean="0">
                <a:effectLst>
                  <a:outerShdw blurRad="38100" dist="38100" dir="2700000" algn="tl">
                    <a:srgbClr val="000000">
                      <a:alpha val="43137"/>
                    </a:srgbClr>
                  </a:outerShdw>
                </a:effectLst>
              </a:rPr>
              <a:t>In reality, he either exists or he does not.</a:t>
            </a:r>
          </a:p>
          <a:p>
            <a:r>
              <a:rPr lang="en-US" dirty="0" smtClean="0">
                <a:effectLst>
                  <a:outerShdw blurRad="38100" dist="38100" dir="2700000" algn="tl">
                    <a:srgbClr val="000000">
                      <a:alpha val="43137"/>
                    </a:srgbClr>
                  </a:outerShdw>
                </a:effectLst>
              </a:rPr>
              <a:t>Our having a belief one way or the other doesn’t change reality.  I might be wrong.</a:t>
            </a: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24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r>
              <a:rPr lang="en-US" dirty="0" smtClean="0"/>
              <a:t>We may not always be aware of our assumptions.</a:t>
            </a:r>
          </a:p>
          <a:p>
            <a:pPr lvl="1"/>
            <a:r>
              <a:rPr lang="en-US" dirty="0" smtClean="0"/>
              <a:t>For example, most people do not go around thinking of human beings as organic machines.</a:t>
            </a:r>
          </a:p>
          <a:p>
            <a:pPr lvl="1"/>
            <a:r>
              <a:rPr lang="en-US" dirty="0" smtClean="0"/>
              <a:t>But if you do not believe in God, you may actually be assuming that we are just machines.</a:t>
            </a:r>
          </a:p>
          <a:p>
            <a:pPr lvl="1"/>
            <a:r>
              <a:rPr lang="en-US" dirty="0" smtClean="0"/>
              <a:t>Most atheists (non-believers in God) are not even aware that they assume this.</a:t>
            </a: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24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24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eaLnBrk="1" hangingPunct="1"/>
            <a:r>
              <a:rPr lang="en-US" dirty="0" smtClean="0">
                <a:effectLst>
                  <a:outerShdw blurRad="38100" dist="38100" dir="2700000" algn="tl">
                    <a:srgbClr val="000000">
                      <a:alpha val="43137"/>
                    </a:srgbClr>
                  </a:outerShdw>
                </a:effectLst>
              </a:rPr>
              <a:t>Note the worldviews espoused by the Apostle Paul in Acts 17:16-34.  Here Paul is in Athens and uses the Greek’s own philosophers to declare to them “the unknown god.”</a:t>
            </a: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eaLnBrk="1" hangingPunct="1"/>
            <a:r>
              <a:rPr lang="en-US" dirty="0" smtClean="0">
                <a:effectLst>
                  <a:outerShdw blurRad="38100" dist="38100" dir="2700000" algn="tl">
                    <a:srgbClr val="000000">
                      <a:alpha val="43137"/>
                    </a:srgbClr>
                  </a:outerShdw>
                </a:effectLst>
              </a:rPr>
              <a:t>We may be inconsistent in our assumptions.</a:t>
            </a:r>
          </a:p>
          <a:p>
            <a:pPr lvl="1"/>
            <a:r>
              <a:rPr lang="en-US" dirty="0" smtClean="0">
                <a:effectLst>
                  <a:outerShdw blurRad="38100" dist="38100" dir="2700000" algn="tl">
                    <a:srgbClr val="000000">
                      <a:alpha val="43137"/>
                    </a:srgbClr>
                  </a:outerShdw>
                </a:effectLst>
              </a:rPr>
              <a:t>For example, if you deny God exists, you probably also deny that we have a soul.</a:t>
            </a:r>
          </a:p>
          <a:p>
            <a:pPr lvl="1"/>
            <a:r>
              <a:rPr lang="en-US" dirty="0" smtClean="0">
                <a:effectLst>
                  <a:outerShdw blurRad="38100" dist="38100" dir="2700000" algn="tl">
                    <a:srgbClr val="000000">
                      <a:alpha val="43137"/>
                    </a:srgbClr>
                  </a:outerShdw>
                </a:effectLst>
              </a:rPr>
              <a:t>In fact, some atheists believe we do have an immaterial soul (and treat people that way).</a:t>
            </a: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24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lvl="1"/>
            <a:r>
              <a:rPr lang="en-US" dirty="0" smtClean="0">
                <a:effectLst>
                  <a:outerShdw blurRad="38100" dist="38100" dir="2700000" algn="tl">
                    <a:srgbClr val="000000">
                      <a:alpha val="43137"/>
                    </a:srgbClr>
                  </a:outerShdw>
                </a:effectLst>
              </a:rPr>
              <a:t>But these atheists also don’t believe in any kind of god. </a:t>
            </a:r>
          </a:p>
          <a:p>
            <a:pPr lvl="1"/>
            <a:r>
              <a:rPr lang="en-US" dirty="0" smtClean="0">
                <a:effectLst>
                  <a:outerShdw blurRad="38100" dist="38100" dir="2700000" algn="tl">
                    <a:srgbClr val="000000">
                      <a:alpha val="43137"/>
                    </a:srgbClr>
                  </a:outerShdw>
                </a:effectLst>
              </a:rPr>
              <a:t>In this they are simply inconsistent, because the soul comes from God.</a:t>
            </a:r>
          </a:p>
          <a:p>
            <a:pPr lvl="1"/>
            <a:r>
              <a:rPr lang="en-US" dirty="0" smtClean="0">
                <a:effectLst>
                  <a:outerShdw blurRad="38100" dist="38100" dir="2700000" algn="tl">
                    <a:srgbClr val="000000">
                      <a:alpha val="43137"/>
                    </a:srgbClr>
                  </a:outerShdw>
                </a:effectLst>
              </a:rPr>
              <a:t>Further, even a culture or society may hold to untrue, inconsistent or unconscious assumptions.</a:t>
            </a: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24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eaLnBrk="1" hangingPunct="1"/>
            <a:r>
              <a:rPr lang="en-US" i="1" dirty="0" smtClean="0">
                <a:effectLst>
                  <a:outerShdw blurRad="38100" dist="38100" dir="2700000" algn="tl">
                    <a:srgbClr val="000000">
                      <a:alpha val="43137"/>
                    </a:srgbClr>
                  </a:outerShdw>
                </a:effectLst>
              </a:rPr>
              <a:t>A philosopher went into a closet for ten years to contemplate the question, What is life? When he came out, he went into the street and met an old colleague, who asked him where in heaven's name he had been all those years.</a:t>
            </a:r>
            <a:br>
              <a:rPr lang="en-US" i="1" dirty="0" smtClean="0">
                <a:effectLst>
                  <a:outerShdw blurRad="38100" dist="38100" dir="2700000" algn="tl">
                    <a:srgbClr val="000000">
                      <a:alpha val="43137"/>
                    </a:srgbClr>
                  </a:outerShdw>
                </a:effectLst>
              </a:rPr>
            </a:br>
            <a:endParaRPr lang="en-US" dirty="0" smtClean="0">
              <a:effectLst>
                <a:outerShdw blurRad="38100" dist="38100" dir="2700000" algn="tl">
                  <a:srgbClr val="000000">
                    <a:alpha val="43137"/>
                  </a:srgbClr>
                </a:outerShdw>
              </a:effectLst>
            </a:endParaRP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eaLnBrk="1" hangingPunct="1"/>
            <a:r>
              <a:rPr lang="en-US" i="1" dirty="0" smtClean="0">
                <a:effectLst>
                  <a:outerShdw blurRad="38100" dist="38100" dir="2700000" algn="tl">
                    <a:srgbClr val="000000">
                      <a:alpha val="43137"/>
                    </a:srgbClr>
                  </a:outerShdw>
                </a:effectLst>
              </a:rPr>
              <a:t>“In a closet,” he replied. “I wanted to know what life really is.”</a:t>
            </a:r>
          </a:p>
          <a:p>
            <a:pPr eaLnBrk="1" hangingPunct="1"/>
            <a:r>
              <a:rPr lang="en-US" i="1" dirty="0" smtClean="0">
                <a:effectLst>
                  <a:outerShdw blurRad="38100" dist="38100" dir="2700000" algn="tl">
                    <a:srgbClr val="000000">
                      <a:alpha val="43137"/>
                    </a:srgbClr>
                  </a:outerShdw>
                </a:effectLst>
              </a:rPr>
              <a:t>“And have you found an answer?”</a:t>
            </a:r>
          </a:p>
          <a:p>
            <a:pPr eaLnBrk="1" hangingPunct="1"/>
            <a:r>
              <a:rPr lang="en-US" i="1" dirty="0" smtClean="0">
                <a:effectLst>
                  <a:outerShdw blurRad="38100" dist="38100" dir="2700000" algn="tl">
                    <a:srgbClr val="000000">
                      <a:alpha val="43137"/>
                    </a:srgbClr>
                  </a:outerShdw>
                </a:effectLst>
              </a:rPr>
              <a:t>“Yes,” he replied. “I think it can best be expressed by saying that life is like a bridge.”</a:t>
            </a:r>
            <a:endParaRPr lang="en-US" dirty="0" smtClean="0">
              <a:effectLst>
                <a:outerShdw blurRad="38100" dist="38100" dir="2700000" algn="tl">
                  <a:srgbClr val="000000">
                    <a:alpha val="43137"/>
                  </a:srgbClr>
                </a:outerShdw>
              </a:effectLst>
            </a:endParaRP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24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eaLnBrk="1" hangingPunct="1"/>
            <a:r>
              <a:rPr lang="en-US" i="1" dirty="0" smtClean="0">
                <a:effectLst>
                  <a:outerShdw blurRad="38100" dist="38100" dir="2700000" algn="tl">
                    <a:srgbClr val="000000">
                      <a:alpha val="43137"/>
                    </a:srgbClr>
                  </a:outerShdw>
                </a:effectLst>
              </a:rPr>
              <a:t>“That's all well and good,” replied the colleague, “but can you be a little more explicit?  Can you tell me how life is like a bridge?”</a:t>
            </a:r>
          </a:p>
          <a:p>
            <a:pPr eaLnBrk="1" hangingPunct="1"/>
            <a:r>
              <a:rPr lang="en-US" i="1" dirty="0" smtClean="0">
                <a:effectLst>
                  <a:outerShdw blurRad="38100" dist="38100" dir="2700000" algn="tl">
                    <a:srgbClr val="000000">
                      <a:alpha val="43137"/>
                    </a:srgbClr>
                  </a:outerShdw>
                </a:effectLst>
              </a:rPr>
              <a:t>“Oh,” replied the philosopher after some thought, "maybe you're right; perhaps life is not like a bridge.”</a:t>
            </a:r>
          </a:p>
          <a:p>
            <a:pPr eaLnBrk="1" hangingPunct="1">
              <a:buNone/>
            </a:pPr>
            <a:endParaRPr lang="en-US" dirty="0" smtClean="0">
              <a:effectLst>
                <a:outerShdw blurRad="38100" dist="38100" dir="2700000" algn="tl">
                  <a:srgbClr val="000000">
                    <a:alpha val="43137"/>
                  </a:srgbClr>
                </a:outerShdw>
              </a:effectLst>
            </a:endParaRP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r>
              <a:rPr lang="en-US" dirty="0" smtClean="0">
                <a:effectLst>
                  <a:outerShdw blurRad="38100" dist="38100" dir="2700000" algn="tl">
                    <a:srgbClr val="000000">
                      <a:alpha val="43137"/>
                    </a:srgbClr>
                  </a:outerShdw>
                </a:effectLst>
              </a:rPr>
              <a:t>Our worldview is the foundation on which we live.</a:t>
            </a:r>
          </a:p>
          <a:p>
            <a:pPr lvl="1"/>
            <a:r>
              <a:rPr lang="en-US" dirty="0" smtClean="0">
                <a:effectLst>
                  <a:outerShdw blurRad="38100" dist="38100" dir="2700000" algn="tl">
                    <a:srgbClr val="000000">
                      <a:alpha val="43137"/>
                    </a:srgbClr>
                  </a:outerShdw>
                </a:effectLst>
              </a:rPr>
              <a:t>We may say we have one worldview, but act inconsistently from it.</a:t>
            </a:r>
          </a:p>
          <a:p>
            <a:pPr lvl="1"/>
            <a:r>
              <a:rPr lang="en-US" dirty="0" smtClean="0">
                <a:effectLst>
                  <a:outerShdw blurRad="38100" dist="38100" dir="2700000" algn="tl">
                    <a:srgbClr val="000000">
                      <a:alpha val="43137"/>
                    </a:srgbClr>
                  </a:outerShdw>
                </a:effectLst>
              </a:rPr>
              <a:t>This incongruence means that our thoughts about worldviews is wrong.</a:t>
            </a:r>
          </a:p>
          <a:p>
            <a:pPr lvl="1"/>
            <a:r>
              <a:rPr lang="en-US" dirty="0" smtClean="0">
                <a:effectLst>
                  <a:outerShdw blurRad="38100" dist="38100" dir="2700000" algn="tl">
                    <a:srgbClr val="000000">
                      <a:alpha val="43137"/>
                    </a:srgbClr>
                  </a:outerShdw>
                </a:effectLst>
              </a:rPr>
              <a:t>Our ACTUAL worldview is the one by which we live our life.</a:t>
            </a: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24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24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lvl="1"/>
            <a:r>
              <a:rPr lang="en-US" dirty="0" smtClean="0">
                <a:effectLst>
                  <a:outerShdw blurRad="38100" dist="38100" dir="2700000" algn="tl">
                    <a:srgbClr val="000000">
                      <a:alpha val="43137"/>
                    </a:srgbClr>
                  </a:outerShdw>
                </a:effectLst>
              </a:rPr>
              <a:t>Our worldview is usually so deeply imbedded that it requires long reflection to uncover it.</a:t>
            </a:r>
          </a:p>
          <a:p>
            <a:pPr lvl="1"/>
            <a:r>
              <a:rPr lang="en-US" dirty="0" smtClean="0">
                <a:effectLst>
                  <a:outerShdw blurRad="38100" dist="38100" dir="2700000" algn="tl">
                    <a:srgbClr val="000000">
                      <a:alpha val="43137"/>
                    </a:srgbClr>
                  </a:outerShdw>
                </a:effectLst>
              </a:rPr>
              <a:t>It is not just what we wish to be true, but how we truly act that is the key.</a:t>
            </a: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eaLnBrk="1" hangingPunct="1"/>
            <a:r>
              <a:rPr lang="en-US" dirty="0" smtClean="0">
                <a:effectLst>
                  <a:outerShdw blurRad="38100" dist="38100" dir="2700000" algn="tl">
                    <a:srgbClr val="000000">
                      <a:alpha val="43137"/>
                    </a:srgbClr>
                  </a:outerShdw>
                </a:effectLst>
              </a:rPr>
              <a:t>Worldviews act as</a:t>
            </a:r>
            <a:br>
              <a:rPr lang="en-US" dirty="0" smtClean="0">
                <a:effectLst>
                  <a:outerShdw blurRad="38100" dist="38100" dir="2700000" algn="tl">
                    <a:srgbClr val="000000">
                      <a:alpha val="43137"/>
                    </a:srgbClr>
                  </a:outerShdw>
                </a:effectLst>
              </a:rPr>
            </a:br>
            <a:r>
              <a:rPr lang="en-US" dirty="0" smtClean="0">
                <a:effectLst>
                  <a:outerShdw blurRad="38100" dist="38100" dir="2700000" algn="tl">
                    <a:srgbClr val="000000">
                      <a:alpha val="43137"/>
                    </a:srgbClr>
                  </a:outerShdw>
                </a:effectLst>
              </a:rPr>
              <a:t>a foundation to</a:t>
            </a:r>
            <a:br>
              <a:rPr lang="en-US" dirty="0" smtClean="0">
                <a:effectLst>
                  <a:outerShdw blurRad="38100" dist="38100" dir="2700000" algn="tl">
                    <a:srgbClr val="000000">
                      <a:alpha val="43137"/>
                    </a:srgbClr>
                  </a:outerShdw>
                </a:effectLst>
              </a:rPr>
            </a:br>
            <a:r>
              <a:rPr lang="en-US" dirty="0" smtClean="0">
                <a:effectLst>
                  <a:outerShdw blurRad="38100" dist="38100" dir="2700000" algn="tl">
                    <a:srgbClr val="000000">
                      <a:alpha val="43137"/>
                    </a:srgbClr>
                  </a:outerShdw>
                </a:effectLst>
              </a:rPr>
              <a:t>how we</a:t>
            </a:r>
            <a:br>
              <a:rPr lang="en-US" dirty="0" smtClean="0">
                <a:effectLst>
                  <a:outerShdw blurRad="38100" dist="38100" dir="2700000" algn="tl">
                    <a:srgbClr val="000000">
                      <a:alpha val="43137"/>
                    </a:srgbClr>
                  </a:outerShdw>
                </a:effectLst>
              </a:rPr>
            </a:br>
            <a:r>
              <a:rPr lang="en-US" dirty="0" smtClean="0">
                <a:effectLst>
                  <a:outerShdw blurRad="38100" dist="38100" dir="2700000" algn="tl">
                    <a:srgbClr val="000000">
                      <a:alpha val="43137"/>
                    </a:srgbClr>
                  </a:outerShdw>
                </a:effectLst>
              </a:rPr>
              <a:t>experience</a:t>
            </a:r>
            <a:br>
              <a:rPr lang="en-US" dirty="0" smtClean="0">
                <a:effectLst>
                  <a:outerShdw blurRad="38100" dist="38100" dir="2700000" algn="tl">
                    <a:srgbClr val="000000">
                      <a:alpha val="43137"/>
                    </a:srgbClr>
                  </a:outerShdw>
                </a:effectLst>
              </a:rPr>
            </a:br>
            <a:r>
              <a:rPr lang="en-US" dirty="0" smtClean="0">
                <a:effectLst>
                  <a:outerShdw blurRad="38100" dist="38100" dir="2700000" algn="tl">
                    <a:srgbClr val="000000">
                      <a:alpha val="43137"/>
                    </a:srgbClr>
                  </a:outerShdw>
                </a:effectLst>
              </a:rPr>
              <a:t>the world</a:t>
            </a:r>
            <a:br>
              <a:rPr lang="en-US" dirty="0" smtClean="0">
                <a:effectLst>
                  <a:outerShdw blurRad="38100" dist="38100" dir="2700000" algn="tl">
                    <a:srgbClr val="000000">
                      <a:alpha val="43137"/>
                    </a:srgbClr>
                  </a:outerShdw>
                </a:effectLst>
              </a:rPr>
            </a:br>
            <a:r>
              <a:rPr lang="en-US" dirty="0" smtClean="0">
                <a:effectLst>
                  <a:outerShdw blurRad="38100" dist="38100" dir="2700000" algn="tl">
                    <a:srgbClr val="000000">
                      <a:alpha val="43137"/>
                    </a:srgbClr>
                  </a:outerShdw>
                </a:effectLst>
              </a:rPr>
              <a:t>and interact</a:t>
            </a:r>
            <a:br>
              <a:rPr lang="en-US" dirty="0" smtClean="0">
                <a:effectLst>
                  <a:outerShdw blurRad="38100" dist="38100" dir="2700000" algn="tl">
                    <a:srgbClr val="000000">
                      <a:alpha val="43137"/>
                    </a:srgbClr>
                  </a:outerShdw>
                </a:effectLst>
              </a:rPr>
            </a:br>
            <a:r>
              <a:rPr lang="en-US" dirty="0" smtClean="0">
                <a:effectLst>
                  <a:outerShdw blurRad="38100" dist="38100" dir="2700000" algn="tl">
                    <a:srgbClr val="000000">
                      <a:alpha val="43137"/>
                    </a:srgbClr>
                  </a:outerShdw>
                </a:effectLst>
              </a:rPr>
              <a:t>with it.</a:t>
            </a: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graphicFrame>
        <p:nvGraphicFramePr>
          <p:cNvPr id="8" name="Diagram 7"/>
          <p:cNvGraphicFramePr/>
          <p:nvPr/>
        </p:nvGraphicFramePr>
        <p:xfrm>
          <a:off x="3352800" y="1600200"/>
          <a:ext cx="5486400" cy="48006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graphicFrame>
        <p:nvGraphicFramePr>
          <p:cNvPr id="8" name="Diagram 7"/>
          <p:cNvGraphicFramePr/>
          <p:nvPr/>
        </p:nvGraphicFramePr>
        <p:xfrm>
          <a:off x="3352800" y="1600200"/>
          <a:ext cx="5486400" cy="48006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7" name="TextBox 6"/>
          <p:cNvSpPr txBox="1"/>
          <p:nvPr/>
        </p:nvSpPr>
        <p:spPr>
          <a:xfrm>
            <a:off x="1752600" y="1752600"/>
            <a:ext cx="2869696" cy="707886"/>
          </a:xfrm>
          <a:prstGeom prst="rect">
            <a:avLst/>
          </a:prstGeom>
          <a:noFill/>
        </p:spPr>
        <p:txBody>
          <a:bodyPr wrap="none" rtlCol="0">
            <a:spAutoFit/>
          </a:bodyPr>
          <a:lstStyle/>
          <a:p>
            <a:r>
              <a:rPr lang="en-US" sz="2000" dirty="0" smtClean="0">
                <a:effectLst>
                  <a:outerShdw blurRad="38100" dist="38100" dir="2700000" algn="tl">
                    <a:srgbClr val="000000">
                      <a:alpha val="43137"/>
                    </a:srgbClr>
                  </a:outerShdw>
                </a:effectLst>
              </a:rPr>
              <a:t>Behavior is impacted </a:t>
            </a:r>
            <a:br>
              <a:rPr lang="en-US" sz="2000" dirty="0" smtClean="0">
                <a:effectLst>
                  <a:outerShdw blurRad="38100" dist="38100" dir="2700000" algn="tl">
                    <a:srgbClr val="000000">
                      <a:alpha val="43137"/>
                    </a:srgbClr>
                  </a:outerShdw>
                </a:effectLst>
              </a:rPr>
            </a:br>
            <a:r>
              <a:rPr lang="en-US" sz="2000" dirty="0" smtClean="0">
                <a:effectLst>
                  <a:outerShdw blurRad="38100" dist="38100" dir="2700000" algn="tl">
                    <a:srgbClr val="000000">
                      <a:alpha val="43137"/>
                    </a:srgbClr>
                  </a:outerShdw>
                </a:effectLst>
              </a:rPr>
              <a:t>by our values</a:t>
            </a:r>
            <a:endParaRPr lang="en-US" sz="2000" dirty="0">
              <a:effectLst>
                <a:outerShdw blurRad="38100" dist="38100" dir="2700000" algn="tl">
                  <a:srgbClr val="000000">
                    <a:alpha val="43137"/>
                  </a:srgbClr>
                </a:outerShdw>
              </a:effectLst>
            </a:endParaRPr>
          </a:p>
        </p:txBody>
      </p:sp>
      <p:sp>
        <p:nvSpPr>
          <p:cNvPr id="9" name="TextBox 8"/>
          <p:cNvSpPr txBox="1"/>
          <p:nvPr/>
        </p:nvSpPr>
        <p:spPr>
          <a:xfrm>
            <a:off x="1143000" y="2667000"/>
            <a:ext cx="2654894" cy="707886"/>
          </a:xfrm>
          <a:prstGeom prst="rect">
            <a:avLst/>
          </a:prstGeom>
          <a:noFill/>
        </p:spPr>
        <p:txBody>
          <a:bodyPr wrap="none" rtlCol="0">
            <a:spAutoFit/>
          </a:bodyPr>
          <a:lstStyle/>
          <a:p>
            <a:r>
              <a:rPr lang="en-US" sz="2000" dirty="0" smtClean="0">
                <a:effectLst>
                  <a:outerShdw blurRad="38100" dist="38100" dir="2700000" algn="tl">
                    <a:srgbClr val="000000">
                      <a:alpha val="43137"/>
                    </a:srgbClr>
                  </a:outerShdw>
                </a:effectLst>
              </a:rPr>
              <a:t>Which is influenced </a:t>
            </a:r>
            <a:br>
              <a:rPr lang="en-US" sz="2000" dirty="0" smtClean="0">
                <a:effectLst>
                  <a:outerShdw blurRad="38100" dist="38100" dir="2700000" algn="tl">
                    <a:srgbClr val="000000">
                      <a:alpha val="43137"/>
                    </a:srgbClr>
                  </a:outerShdw>
                </a:effectLst>
              </a:rPr>
            </a:br>
            <a:r>
              <a:rPr lang="en-US" sz="2000" dirty="0" smtClean="0">
                <a:effectLst>
                  <a:outerShdw blurRad="38100" dist="38100" dir="2700000" algn="tl">
                    <a:srgbClr val="000000">
                      <a:alpha val="43137"/>
                    </a:srgbClr>
                  </a:outerShdw>
                </a:effectLst>
              </a:rPr>
              <a:t>by our beliefs</a:t>
            </a:r>
            <a:endParaRPr lang="en-US" sz="2000" dirty="0">
              <a:effectLst>
                <a:outerShdw blurRad="38100" dist="38100" dir="2700000" algn="tl">
                  <a:srgbClr val="000000">
                    <a:alpha val="43137"/>
                  </a:srgbClr>
                </a:outerShdw>
              </a:effectLst>
            </a:endParaRPr>
          </a:p>
        </p:txBody>
      </p:sp>
      <p:sp>
        <p:nvSpPr>
          <p:cNvPr id="10" name="TextBox 9"/>
          <p:cNvSpPr txBox="1"/>
          <p:nvPr/>
        </p:nvSpPr>
        <p:spPr>
          <a:xfrm>
            <a:off x="990600" y="3581400"/>
            <a:ext cx="2533066" cy="1015663"/>
          </a:xfrm>
          <a:prstGeom prst="rect">
            <a:avLst/>
          </a:prstGeom>
          <a:noFill/>
        </p:spPr>
        <p:txBody>
          <a:bodyPr wrap="square" rtlCol="0">
            <a:spAutoFit/>
          </a:bodyPr>
          <a:lstStyle/>
          <a:p>
            <a:r>
              <a:rPr lang="en-US" sz="2000" dirty="0" smtClean="0">
                <a:effectLst>
                  <a:outerShdw blurRad="38100" dist="38100" dir="2700000" algn="tl">
                    <a:srgbClr val="000000">
                      <a:alpha val="43137"/>
                    </a:srgbClr>
                  </a:outerShdw>
                </a:effectLst>
              </a:rPr>
              <a:t>Which is determined </a:t>
            </a:r>
            <a:br>
              <a:rPr lang="en-US" sz="2000" dirty="0" smtClean="0">
                <a:effectLst>
                  <a:outerShdw blurRad="38100" dist="38100" dir="2700000" algn="tl">
                    <a:srgbClr val="000000">
                      <a:alpha val="43137"/>
                    </a:srgbClr>
                  </a:outerShdw>
                </a:effectLst>
              </a:rPr>
            </a:br>
            <a:r>
              <a:rPr lang="en-US" sz="2000" dirty="0" smtClean="0">
                <a:effectLst>
                  <a:outerShdw blurRad="38100" dist="38100" dir="2700000" algn="tl">
                    <a:srgbClr val="000000">
                      <a:alpha val="43137"/>
                    </a:srgbClr>
                  </a:outerShdw>
                </a:effectLst>
              </a:rPr>
              <a:t>by our worldview.</a:t>
            </a:r>
            <a:endParaRPr lang="en-US" sz="2000" dirty="0">
              <a:effectLst>
                <a:outerShdw blurRad="38100" dist="38100" dir="2700000" algn="tl">
                  <a:srgbClr val="000000">
                    <a:alpha val="43137"/>
                  </a:srgbClr>
                </a:outerShdw>
              </a:effectLst>
            </a:endParaRPr>
          </a:p>
        </p:txBody>
      </p:sp>
      <p:sp>
        <p:nvSpPr>
          <p:cNvPr id="13" name="TextBox 12"/>
          <p:cNvSpPr txBox="1"/>
          <p:nvPr/>
        </p:nvSpPr>
        <p:spPr>
          <a:xfrm>
            <a:off x="941163" y="4924961"/>
            <a:ext cx="2945037" cy="1323439"/>
          </a:xfrm>
          <a:prstGeom prst="rect">
            <a:avLst/>
          </a:prstGeom>
          <a:noFill/>
        </p:spPr>
        <p:txBody>
          <a:bodyPr wrap="none" rtlCol="0">
            <a:spAutoFit/>
          </a:bodyPr>
          <a:lstStyle/>
          <a:p>
            <a:r>
              <a:rPr lang="en-US" sz="2000" dirty="0" smtClean="0">
                <a:effectLst>
                  <a:outerShdw blurRad="38100" dist="38100" dir="2700000" algn="tl">
                    <a:srgbClr val="000000">
                      <a:alpha val="43137"/>
                    </a:srgbClr>
                  </a:outerShdw>
                </a:effectLst>
              </a:rPr>
              <a:t>Worldviews act as a </a:t>
            </a:r>
            <a:br>
              <a:rPr lang="en-US" sz="2000" dirty="0" smtClean="0">
                <a:effectLst>
                  <a:outerShdw blurRad="38100" dist="38100" dir="2700000" algn="tl">
                    <a:srgbClr val="000000">
                      <a:alpha val="43137"/>
                    </a:srgbClr>
                  </a:outerShdw>
                </a:effectLst>
              </a:rPr>
            </a:br>
            <a:r>
              <a:rPr lang="en-US" sz="2000" dirty="0" smtClean="0">
                <a:effectLst>
                  <a:outerShdw blurRad="38100" dist="38100" dir="2700000" algn="tl">
                    <a:srgbClr val="000000">
                      <a:alpha val="43137"/>
                    </a:srgbClr>
                  </a:outerShdw>
                </a:effectLst>
              </a:rPr>
              <a:t>foundation to how we</a:t>
            </a:r>
            <a:br>
              <a:rPr lang="en-US" sz="2000" dirty="0" smtClean="0">
                <a:effectLst>
                  <a:outerShdw blurRad="38100" dist="38100" dir="2700000" algn="tl">
                    <a:srgbClr val="000000">
                      <a:alpha val="43137"/>
                    </a:srgbClr>
                  </a:outerShdw>
                </a:effectLst>
              </a:rPr>
            </a:br>
            <a:r>
              <a:rPr lang="en-US" sz="2000" dirty="0" smtClean="0">
                <a:effectLst>
                  <a:outerShdw blurRad="38100" dist="38100" dir="2700000" algn="tl">
                    <a:srgbClr val="000000">
                      <a:alpha val="43137"/>
                    </a:srgbClr>
                  </a:outerShdw>
                </a:effectLst>
              </a:rPr>
              <a:t>experience the world</a:t>
            </a:r>
            <a:br>
              <a:rPr lang="en-US" sz="2000" dirty="0" smtClean="0">
                <a:effectLst>
                  <a:outerShdw blurRad="38100" dist="38100" dir="2700000" algn="tl">
                    <a:srgbClr val="000000">
                      <a:alpha val="43137"/>
                    </a:srgbClr>
                  </a:outerShdw>
                </a:effectLst>
              </a:rPr>
            </a:br>
            <a:r>
              <a:rPr lang="en-US" sz="2000" dirty="0" smtClean="0">
                <a:effectLst>
                  <a:outerShdw blurRad="38100" dist="38100" dir="2700000" algn="tl">
                    <a:srgbClr val="000000">
                      <a:alpha val="43137"/>
                    </a:srgbClr>
                  </a:outerShdw>
                </a:effectLst>
              </a:rPr>
              <a:t>and interact with it.</a:t>
            </a:r>
            <a:endParaRPr lang="en-US" sz="2000" dirty="0">
              <a:effectLst>
                <a:outerShdw blurRad="38100" dist="38100" dir="2700000" algn="tl">
                  <a:srgbClr val="000000">
                    <a:alpha val="43137"/>
                  </a:srgbClr>
                </a:outerShdw>
              </a:effectLst>
            </a:endParaRPr>
          </a:p>
        </p:txBody>
      </p:sp>
      <p:sp>
        <p:nvSpPr>
          <p:cNvPr id="14" name="Down Arrow 13"/>
          <p:cNvSpPr/>
          <p:nvPr/>
        </p:nvSpPr>
        <p:spPr bwMode="auto">
          <a:xfrm>
            <a:off x="5181600" y="2362200"/>
            <a:ext cx="381000" cy="685800"/>
          </a:xfrm>
          <a:prstGeom prst="downArrow">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smtClean="0">
              <a:ln>
                <a:noFill/>
              </a:ln>
              <a:solidFill>
                <a:schemeClr val="tx1"/>
              </a:solidFill>
              <a:effectLst/>
              <a:latin typeface="Century Gothic" pitchFamily="34" charset="0"/>
            </a:endParaRPr>
          </a:p>
        </p:txBody>
      </p:sp>
      <p:sp>
        <p:nvSpPr>
          <p:cNvPr id="15" name="Down Arrow 14"/>
          <p:cNvSpPr/>
          <p:nvPr/>
        </p:nvSpPr>
        <p:spPr bwMode="auto">
          <a:xfrm>
            <a:off x="5181600" y="3276600"/>
            <a:ext cx="381000" cy="685800"/>
          </a:xfrm>
          <a:prstGeom prst="downArrow">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smtClean="0">
              <a:ln>
                <a:noFill/>
              </a:ln>
              <a:solidFill>
                <a:schemeClr val="tx1"/>
              </a:solidFill>
              <a:effectLst/>
              <a:latin typeface="Century Gothic" pitchFamily="34" charset="0"/>
            </a:endParaRPr>
          </a:p>
        </p:txBody>
      </p:sp>
      <p:sp>
        <p:nvSpPr>
          <p:cNvPr id="16" name="Down Arrow 15"/>
          <p:cNvSpPr/>
          <p:nvPr/>
        </p:nvSpPr>
        <p:spPr bwMode="auto">
          <a:xfrm>
            <a:off x="5181600" y="4267200"/>
            <a:ext cx="381000" cy="685800"/>
          </a:xfrm>
          <a:prstGeom prst="downArrow">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smtClean="0">
              <a:ln>
                <a:noFill/>
              </a:ln>
              <a:solidFill>
                <a:schemeClr val="tx1"/>
              </a:solidFill>
              <a:effectLst/>
              <a:latin typeface="Century Gothic"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4"/>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6"/>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p:bldP spid="10" grpId="0"/>
      <p:bldP spid="13" grpId="0"/>
      <p:bldP spid="14" grpId="0" animBg="1"/>
      <p:bldP spid="15" grpId="0" animBg="1"/>
      <p:bldP spid="16"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eaLnBrk="1" hangingPunct="1"/>
            <a:r>
              <a:rPr lang="en-US" dirty="0" smtClean="0">
                <a:effectLst>
                  <a:outerShdw blurRad="38100" dist="38100" dir="2700000" algn="tl">
                    <a:srgbClr val="000000">
                      <a:alpha val="43137"/>
                    </a:srgbClr>
                  </a:outerShdw>
                </a:effectLst>
              </a:rPr>
              <a:t>We use 8 diagnostic questions to discover and shape a worldview (from James Sire).</a:t>
            </a:r>
          </a:p>
          <a:p>
            <a:pPr lvl="1"/>
            <a:r>
              <a:rPr lang="en-US" dirty="0" smtClean="0">
                <a:effectLst>
                  <a:outerShdw blurRad="38100" dist="38100" dir="2700000" algn="tl">
                    <a:srgbClr val="000000">
                      <a:alpha val="43137"/>
                    </a:srgbClr>
                  </a:outerShdw>
                </a:effectLst>
              </a:rPr>
              <a:t>Metaphysics: What is the nature of Ultimate reality?</a:t>
            </a:r>
          </a:p>
          <a:p>
            <a:pPr lvl="1"/>
            <a:r>
              <a:rPr lang="en-US" dirty="0" smtClean="0">
                <a:effectLst>
                  <a:outerShdw blurRad="38100" dist="38100" dir="2700000" algn="tl">
                    <a:srgbClr val="000000">
                      <a:alpha val="43137"/>
                    </a:srgbClr>
                  </a:outerShdw>
                </a:effectLst>
              </a:rPr>
              <a:t>Physics: What is the nature of physical reality?</a:t>
            </a:r>
          </a:p>
          <a:p>
            <a:pPr lvl="1"/>
            <a:r>
              <a:rPr lang="en-US" dirty="0" smtClean="0">
                <a:effectLst>
                  <a:outerShdw blurRad="38100" dist="38100" dir="2700000" algn="tl">
                    <a:srgbClr val="000000">
                      <a:alpha val="43137"/>
                    </a:srgbClr>
                  </a:outerShdw>
                </a:effectLst>
              </a:rPr>
              <a:t>Ontology: What does it mean to be human?</a:t>
            </a: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24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24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eaLnBrk="1" hangingPunct="1"/>
            <a:r>
              <a:rPr lang="en-US" dirty="0" smtClean="0">
                <a:effectLst>
                  <a:outerShdw blurRad="38100" dist="38100" dir="2700000" algn="tl">
                    <a:srgbClr val="000000">
                      <a:alpha val="43137"/>
                    </a:srgbClr>
                  </a:outerShdw>
                </a:effectLst>
              </a:rPr>
              <a:t>Definition of a Worldview</a:t>
            </a:r>
          </a:p>
          <a:p>
            <a:pPr lvl="1" eaLnBrk="1" hangingPunct="1"/>
            <a:r>
              <a:rPr lang="en-US" dirty="0" smtClean="0">
                <a:effectLst>
                  <a:outerShdw blurRad="38100" dist="38100" dir="2700000" algn="tl">
                    <a:srgbClr val="000000">
                      <a:alpha val="43137"/>
                    </a:srgbClr>
                  </a:outerShdw>
                </a:effectLst>
              </a:rPr>
              <a:t>“A worldview is a commitment, a fundamental orientation of the heart, that can be expressed as a story or in a set of presuppositions (assumptions which may be true, partially true, or entirely false) that we hold (consciously or unconsciously, consistently or inconsistently)…</a:t>
            </a: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lvl="1"/>
            <a:r>
              <a:rPr lang="en-US" dirty="0" smtClean="0">
                <a:effectLst>
                  <a:outerShdw blurRad="38100" dist="38100" dir="2700000" algn="tl">
                    <a:srgbClr val="000000">
                      <a:alpha val="43137"/>
                    </a:srgbClr>
                  </a:outerShdw>
                </a:effectLst>
              </a:rPr>
              <a:t>Metaphysics: What will happen at death?</a:t>
            </a:r>
          </a:p>
          <a:p>
            <a:pPr lvl="1"/>
            <a:r>
              <a:rPr lang="en-US" dirty="0" smtClean="0">
                <a:effectLst>
                  <a:outerShdw blurRad="38100" dist="38100" dir="2700000" algn="tl">
                    <a:srgbClr val="000000">
                      <a:alpha val="43137"/>
                    </a:srgbClr>
                  </a:outerShdw>
                </a:effectLst>
              </a:rPr>
              <a:t>Epistemology: Why is it possible to know anything at all?</a:t>
            </a:r>
          </a:p>
          <a:p>
            <a:pPr lvl="1"/>
            <a:r>
              <a:rPr lang="en-US" dirty="0" smtClean="0">
                <a:effectLst>
                  <a:outerShdw blurRad="38100" dist="38100" dir="2700000" algn="tl">
                    <a:srgbClr val="000000">
                      <a:alpha val="43137"/>
                    </a:srgbClr>
                  </a:outerShdw>
                </a:effectLst>
              </a:rPr>
              <a:t>Ethics: What is the basis for morality?</a:t>
            </a:r>
          </a:p>
          <a:p>
            <a:pPr lvl="1"/>
            <a:r>
              <a:rPr lang="en-US" dirty="0" smtClean="0">
                <a:effectLst>
                  <a:outerShdw blurRad="38100" dist="38100" dir="2700000" algn="tl">
                    <a:srgbClr val="000000">
                      <a:alpha val="43137"/>
                    </a:srgbClr>
                  </a:outerShdw>
                </a:effectLst>
              </a:rPr>
              <a:t>Philosophy of history: What is the meaning of human history?</a:t>
            </a:r>
          </a:p>
          <a:p>
            <a:pPr lvl="1"/>
            <a:r>
              <a:rPr lang="en-US" dirty="0" smtClean="0">
                <a:effectLst>
                  <a:outerShdw blurRad="38100" dist="38100" dir="2700000" algn="tl">
                    <a:srgbClr val="000000">
                      <a:alpha val="43137"/>
                    </a:srgbClr>
                  </a:outerShdw>
                </a:effectLst>
              </a:rPr>
              <a:t>What response does this worldview invoke?</a:t>
            </a:r>
          </a:p>
          <a:p>
            <a:pPr eaLnBrk="1" hangingPunct="1"/>
            <a:endParaRPr lang="en-US" dirty="0" smtClean="0">
              <a:effectLst>
                <a:outerShdw blurRad="38100" dist="38100" dir="2700000" algn="tl">
                  <a:srgbClr val="000000">
                    <a:alpha val="43137"/>
                  </a:srgbClr>
                </a:outerShdw>
              </a:effectLst>
            </a:endParaRP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24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24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024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eaLnBrk="1" hangingPunct="1"/>
            <a:r>
              <a:rPr lang="en-US" dirty="0" smtClean="0">
                <a:effectLst>
                  <a:outerShdw blurRad="38100" dist="38100" dir="2700000" algn="tl">
                    <a:srgbClr val="000000">
                      <a:alpha val="43137"/>
                    </a:srgbClr>
                  </a:outerShdw>
                </a:effectLst>
              </a:rPr>
              <a:t>There are many more than these eight.</a:t>
            </a:r>
          </a:p>
          <a:p>
            <a:pPr eaLnBrk="1" hangingPunct="1"/>
            <a:r>
              <a:rPr lang="en-US" dirty="0" smtClean="0">
                <a:effectLst>
                  <a:outerShdw blurRad="38100" dist="38100" dir="2700000" algn="tl">
                    <a:srgbClr val="000000">
                      <a:alpha val="43137"/>
                    </a:srgbClr>
                  </a:outerShdw>
                </a:effectLst>
              </a:rPr>
              <a:t>But ALL the presuppositions you have together make up your worldview. </a:t>
            </a:r>
          </a:p>
          <a:p>
            <a:pPr eaLnBrk="1" hangingPunct="1"/>
            <a:r>
              <a:rPr lang="en-US" dirty="0" smtClean="0">
                <a:effectLst>
                  <a:outerShdw blurRad="38100" dist="38100" dir="2700000" algn="tl">
                    <a:srgbClr val="000000">
                      <a:alpha val="43137"/>
                    </a:srgbClr>
                  </a:outerShdw>
                </a:effectLst>
              </a:rPr>
              <a:t>Responses to the 8 diagnostic questions serve as a tool to simplify (not pigeon-hole) your worldview.</a:t>
            </a: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24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r>
              <a:rPr lang="en-US" dirty="0" smtClean="0">
                <a:effectLst>
                  <a:outerShdw blurRad="38100" dist="38100" dir="2700000" algn="tl">
                    <a:srgbClr val="000000">
                      <a:alpha val="43137"/>
                    </a:srgbClr>
                  </a:outerShdw>
                </a:effectLst>
              </a:rPr>
              <a:t>They are intended to act as a discussion starter, not an instrument of judgment.</a:t>
            </a:r>
          </a:p>
          <a:p>
            <a:r>
              <a:rPr lang="en-US" dirty="0" smtClean="0">
                <a:effectLst>
                  <a:outerShdw blurRad="38100" dist="38100" dir="2700000" algn="tl">
                    <a:srgbClr val="000000">
                      <a:alpha val="43137"/>
                    </a:srgbClr>
                  </a:outerShdw>
                </a:effectLst>
              </a:rPr>
              <a:t>If you have not thought much about your worldview, allow yourself to shape it as you discover things you are not happy about.</a:t>
            </a:r>
          </a:p>
          <a:p>
            <a:pPr eaLnBrk="1" hangingPunct="1"/>
            <a:endParaRPr lang="en-US" dirty="0" smtClean="0"/>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r>
              <a:rPr lang="en-US" i="1" dirty="0" smtClean="0">
                <a:effectLst>
                  <a:outerShdw blurRad="38100" dist="38100" dir="2700000" algn="tl">
                    <a:srgbClr val="000000">
                      <a:alpha val="43137"/>
                    </a:srgbClr>
                  </a:outerShdw>
                </a:effectLst>
              </a:rPr>
              <a:t>Sherlock Holmes and Dr Watson are on a camping trip.</a:t>
            </a:r>
            <a:endParaRPr lang="en-US" dirty="0" smtClean="0">
              <a:effectLst>
                <a:outerShdw blurRad="38100" dist="38100" dir="2700000" algn="tl">
                  <a:srgbClr val="000000">
                    <a:alpha val="43137"/>
                  </a:srgbClr>
                </a:outerShdw>
              </a:effectLst>
            </a:endParaRPr>
          </a:p>
          <a:p>
            <a:r>
              <a:rPr lang="en-US" i="1" dirty="0" smtClean="0">
                <a:effectLst>
                  <a:outerShdw blurRad="38100" dist="38100" dir="2700000" algn="tl">
                    <a:srgbClr val="000000">
                      <a:alpha val="43137"/>
                    </a:srgbClr>
                  </a:outerShdw>
                </a:effectLst>
              </a:rPr>
              <a:t>In the middle of the night, Holmes nudges Watson awake, and says, “Watson, look up at the sky and tell me what you see.”</a:t>
            </a:r>
            <a:endParaRPr lang="en-US" dirty="0" smtClean="0">
              <a:effectLst>
                <a:outerShdw blurRad="38100" dist="38100" dir="2700000" algn="tl">
                  <a:srgbClr val="000000">
                    <a:alpha val="43137"/>
                  </a:srgbClr>
                </a:outerShdw>
              </a:effectLst>
            </a:endParaRPr>
          </a:p>
          <a:p>
            <a:r>
              <a:rPr lang="en-US" i="1" dirty="0" smtClean="0">
                <a:effectLst>
                  <a:outerShdw blurRad="38100" dist="38100" dir="2700000" algn="tl">
                    <a:srgbClr val="000000">
                      <a:alpha val="43137"/>
                    </a:srgbClr>
                  </a:outerShdw>
                </a:effectLst>
              </a:rPr>
              <a:t>“I see millions of stars, my dear Holmes.”</a:t>
            </a:r>
            <a:endParaRPr lang="en-US" dirty="0" smtClean="0">
              <a:effectLst>
                <a:outerShdw blurRad="38100" dist="38100" dir="2700000" algn="tl">
                  <a:srgbClr val="000000">
                    <a:alpha val="43137"/>
                  </a:srgbClr>
                </a:outerShdw>
              </a:effectLst>
            </a:endParaRPr>
          </a:p>
          <a:p>
            <a:pPr eaLnBrk="1" hangingPunct="1"/>
            <a:endParaRPr lang="en-US" dirty="0" smtClean="0"/>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24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r>
              <a:rPr lang="en-US" i="1" dirty="0" smtClean="0">
                <a:effectLst>
                  <a:outerShdw blurRad="38100" dist="38100" dir="2700000" algn="tl">
                    <a:srgbClr val="000000">
                      <a:alpha val="43137"/>
                    </a:srgbClr>
                  </a:outerShdw>
                </a:effectLst>
              </a:rPr>
              <a:t>“And what do you infer from these stars?”</a:t>
            </a:r>
            <a:endParaRPr lang="en-US" dirty="0" smtClean="0">
              <a:effectLst>
                <a:outerShdw blurRad="38100" dist="38100" dir="2700000" algn="tl">
                  <a:srgbClr val="000000">
                    <a:alpha val="43137"/>
                  </a:srgbClr>
                </a:outerShdw>
              </a:effectLst>
            </a:endParaRPr>
          </a:p>
          <a:p>
            <a:r>
              <a:rPr lang="en-US" i="1" dirty="0" smtClean="0">
                <a:effectLst>
                  <a:outerShdw blurRad="38100" dist="38100" dir="2700000" algn="tl">
                    <a:srgbClr val="000000">
                      <a:alpha val="43137"/>
                    </a:srgbClr>
                  </a:outerShdw>
                </a:effectLst>
              </a:rPr>
              <a:t>“Well, a number of things,” he says, lighting his pipe:</a:t>
            </a:r>
            <a:endParaRPr lang="en-US" dirty="0" smtClean="0">
              <a:effectLst>
                <a:outerShdw blurRad="38100" dist="38100" dir="2700000" algn="tl">
                  <a:srgbClr val="000000">
                    <a:alpha val="43137"/>
                  </a:srgbClr>
                </a:outerShdw>
              </a:effectLst>
            </a:endParaRPr>
          </a:p>
          <a:p>
            <a:r>
              <a:rPr lang="en-US" i="1" dirty="0" smtClean="0">
                <a:effectLst>
                  <a:outerShdw blurRad="38100" dist="38100" dir="2700000" algn="tl">
                    <a:srgbClr val="000000">
                      <a:alpha val="43137"/>
                    </a:srgbClr>
                  </a:outerShdw>
                </a:effectLst>
              </a:rPr>
              <a:t>Astronomically, I observe that there are millions of galaxies and billions of stars and planets.</a:t>
            </a:r>
            <a:endParaRPr lang="en-US" dirty="0" smtClean="0">
              <a:effectLst>
                <a:outerShdw blurRad="38100" dist="38100" dir="2700000" algn="tl">
                  <a:srgbClr val="000000">
                    <a:alpha val="43137"/>
                  </a:srgbClr>
                </a:outerShdw>
              </a:effectLst>
            </a:endParaRPr>
          </a:p>
          <a:p>
            <a:pPr eaLnBrk="1" hangingPunct="1"/>
            <a:endParaRPr lang="en-US" dirty="0" smtClean="0"/>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24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eaLnBrk="1" hangingPunct="1"/>
            <a:r>
              <a:rPr lang="en-US" i="1" dirty="0" smtClean="0">
                <a:effectLst>
                  <a:outerShdw blurRad="38100" dist="38100" dir="2700000" algn="tl">
                    <a:srgbClr val="000000">
                      <a:alpha val="43137"/>
                    </a:srgbClr>
                  </a:outerShdw>
                </a:effectLst>
              </a:rPr>
              <a:t>Astrologically, I observe that Saturn is in Leo.</a:t>
            </a:r>
            <a:endParaRPr lang="en-US" dirty="0" smtClean="0">
              <a:effectLst>
                <a:outerShdw blurRad="38100" dist="38100" dir="2700000" algn="tl">
                  <a:srgbClr val="000000">
                    <a:alpha val="43137"/>
                  </a:srgbClr>
                </a:outerShdw>
              </a:effectLst>
            </a:endParaRPr>
          </a:p>
          <a:p>
            <a:r>
              <a:rPr lang="en-US" i="1" dirty="0" smtClean="0">
                <a:effectLst>
                  <a:outerShdw blurRad="38100" dist="38100" dir="2700000" algn="tl">
                    <a:srgbClr val="000000">
                      <a:alpha val="43137"/>
                    </a:srgbClr>
                  </a:outerShdw>
                </a:effectLst>
              </a:rPr>
              <a:t>Horologically, I deduce that the time is approximately a quarter past three.</a:t>
            </a:r>
            <a:endParaRPr lang="en-US" dirty="0" smtClean="0">
              <a:effectLst>
                <a:outerShdw blurRad="38100" dist="38100" dir="2700000" algn="tl">
                  <a:srgbClr val="000000">
                    <a:alpha val="43137"/>
                  </a:srgbClr>
                </a:outerShdw>
              </a:effectLst>
            </a:endParaRPr>
          </a:p>
          <a:p>
            <a:r>
              <a:rPr lang="en-US" i="1" dirty="0" smtClean="0">
                <a:effectLst>
                  <a:outerShdw blurRad="38100" dist="38100" dir="2700000" algn="tl">
                    <a:srgbClr val="000000">
                      <a:alpha val="43137"/>
                    </a:srgbClr>
                  </a:outerShdw>
                </a:effectLst>
              </a:rPr>
              <a:t>Meteorologically, I expect that the weather will be fine and clear.</a:t>
            </a:r>
            <a:endParaRPr lang="en-US" dirty="0" smtClean="0">
              <a:effectLst>
                <a:outerShdw blurRad="38100" dist="38100" dir="2700000" algn="tl">
                  <a:srgbClr val="000000">
                    <a:alpha val="43137"/>
                  </a:srgbClr>
                </a:outerShdw>
              </a:effectLst>
            </a:endParaRPr>
          </a:p>
          <a:p>
            <a:pPr eaLnBrk="1" hangingPunct="1"/>
            <a:endParaRPr lang="en-US" dirty="0" smtClean="0"/>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24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r>
              <a:rPr lang="en-US" i="1" dirty="0" smtClean="0">
                <a:effectLst>
                  <a:outerShdw blurRad="38100" dist="38100" dir="2700000" algn="tl">
                    <a:srgbClr val="000000">
                      <a:alpha val="43137"/>
                    </a:srgbClr>
                  </a:outerShdw>
                </a:effectLst>
              </a:rPr>
              <a:t>Theologically, I see that God is all-powerful, and man, his creation, small and insignificant.</a:t>
            </a:r>
            <a:endParaRPr lang="en-US" dirty="0" smtClean="0">
              <a:effectLst>
                <a:outerShdw blurRad="38100" dist="38100" dir="2700000" algn="tl">
                  <a:srgbClr val="000000">
                    <a:alpha val="43137"/>
                  </a:srgbClr>
                </a:outerShdw>
              </a:effectLst>
            </a:endParaRPr>
          </a:p>
          <a:p>
            <a:r>
              <a:rPr lang="en-US" i="1" dirty="0" smtClean="0">
                <a:effectLst>
                  <a:outerShdw blurRad="38100" dist="38100" dir="2700000" algn="tl">
                    <a:srgbClr val="000000">
                      <a:alpha val="43137"/>
                    </a:srgbClr>
                  </a:outerShdw>
                </a:effectLst>
              </a:rPr>
              <a:t>What about you, Holmes?”</a:t>
            </a:r>
            <a:endParaRPr lang="en-US" dirty="0" smtClean="0">
              <a:effectLst>
                <a:outerShdw blurRad="38100" dist="38100" dir="2700000" algn="tl">
                  <a:srgbClr val="000000">
                    <a:alpha val="43137"/>
                  </a:srgbClr>
                </a:outerShdw>
              </a:effectLst>
            </a:endParaRPr>
          </a:p>
          <a:p>
            <a:r>
              <a:rPr lang="en-US" i="1" dirty="0" smtClean="0">
                <a:effectLst>
                  <a:outerShdw blurRad="38100" dist="38100" dir="2700000" algn="tl">
                    <a:srgbClr val="000000">
                      <a:alpha val="43137"/>
                    </a:srgbClr>
                  </a:outerShdw>
                </a:effectLst>
              </a:rPr>
              <a:t>“Watson, you idiot. Someone has stolen our tent!”</a:t>
            </a:r>
            <a:endParaRPr lang="en-US" dirty="0" smtClean="0">
              <a:effectLst>
                <a:outerShdw blurRad="38100" dist="38100" dir="2700000" algn="tl">
                  <a:srgbClr val="000000">
                    <a:alpha val="43137"/>
                  </a:srgbClr>
                </a:outerShdw>
              </a:effectLst>
            </a:endParaRP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24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eaLnBrk="1" hangingPunct="1"/>
            <a:r>
              <a:rPr lang="en-US" dirty="0" smtClean="0">
                <a:effectLst>
                  <a:outerShdw blurRad="38100" dist="38100" dir="2700000" algn="tl">
                    <a:srgbClr val="000000">
                      <a:alpha val="43137"/>
                    </a:srgbClr>
                  </a:outerShdw>
                </a:effectLst>
              </a:rPr>
              <a:t>Why is a worldview important?</a:t>
            </a:r>
          </a:p>
          <a:p>
            <a:pPr lvl="1"/>
            <a:r>
              <a:rPr lang="en-US" dirty="0" smtClean="0">
                <a:effectLst>
                  <a:outerShdw blurRad="38100" dist="38100" dir="2700000" algn="tl">
                    <a:srgbClr val="000000">
                      <a:alpha val="43137"/>
                    </a:srgbClr>
                  </a:outerShdw>
                </a:effectLst>
              </a:rPr>
              <a:t>It gives you a vision of life</a:t>
            </a:r>
          </a:p>
          <a:p>
            <a:pPr lvl="1"/>
            <a:r>
              <a:rPr lang="en-US" dirty="0" smtClean="0">
                <a:effectLst>
                  <a:outerShdw blurRad="38100" dist="38100" dir="2700000" algn="tl">
                    <a:srgbClr val="000000">
                      <a:alpha val="43137"/>
                    </a:srgbClr>
                  </a:outerShdw>
                </a:effectLst>
              </a:rPr>
              <a:t>It helps you make decisions</a:t>
            </a:r>
          </a:p>
          <a:p>
            <a:pPr lvl="1"/>
            <a:r>
              <a:rPr lang="en-US" dirty="0" smtClean="0">
                <a:effectLst>
                  <a:outerShdw blurRad="38100" dist="38100" dir="2700000" algn="tl">
                    <a:srgbClr val="000000">
                      <a:alpha val="43137"/>
                    </a:srgbClr>
                  </a:outerShdw>
                </a:effectLst>
              </a:rPr>
              <a:t>It gives you an understanding so we can make choices</a:t>
            </a:r>
          </a:p>
          <a:p>
            <a:pPr lvl="1"/>
            <a:r>
              <a:rPr lang="en-US" dirty="0" smtClean="0">
                <a:effectLst>
                  <a:outerShdw blurRad="38100" dist="38100" dir="2700000" algn="tl">
                    <a:srgbClr val="000000">
                      <a:alpha val="43137"/>
                    </a:srgbClr>
                  </a:outerShdw>
                </a:effectLst>
              </a:rPr>
              <a:t>It provides your vision for life, and how the world ought to be, therefore, it advises you how to live.</a:t>
            </a:r>
          </a:p>
          <a:p>
            <a:pPr eaLnBrk="1" hangingPunct="1"/>
            <a:endParaRPr lang="en-US" dirty="0" smtClean="0"/>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24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24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024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r>
              <a:rPr lang="en-US" dirty="0" smtClean="0">
                <a:effectLst>
                  <a:outerShdw blurRad="38100" dist="38100" dir="2700000" algn="tl">
                    <a:srgbClr val="000000">
                      <a:alpha val="43137"/>
                    </a:srgbClr>
                  </a:outerShdw>
                </a:effectLst>
              </a:rPr>
              <a:t>Everyone has a worldview.</a:t>
            </a:r>
          </a:p>
          <a:p>
            <a:pPr lvl="1"/>
            <a:r>
              <a:rPr lang="en-US" dirty="0" smtClean="0">
                <a:effectLst>
                  <a:outerShdw blurRad="38100" dist="38100" dir="2700000" algn="tl">
                    <a:srgbClr val="000000">
                      <a:alpha val="43137"/>
                    </a:srgbClr>
                  </a:outerShdw>
                </a:effectLst>
              </a:rPr>
              <a:t>Many of the questions seem so easy to answer that it seems not worth the bother to ask.</a:t>
            </a:r>
          </a:p>
          <a:p>
            <a:pPr lvl="1"/>
            <a:r>
              <a:rPr lang="en-US" dirty="0" smtClean="0">
                <a:effectLst>
                  <a:outerShdw blurRad="38100" dist="38100" dir="2700000" algn="tl">
                    <a:srgbClr val="000000">
                      <a:alpha val="43137"/>
                    </a:srgbClr>
                  </a:outerShdw>
                </a:effectLst>
              </a:rPr>
              <a:t>This means that you have a worldview.</a:t>
            </a:r>
          </a:p>
          <a:p>
            <a:pPr lvl="1"/>
            <a:r>
              <a:rPr lang="en-US" dirty="0" smtClean="0">
                <a:effectLst>
                  <a:outerShdw blurRad="38100" dist="38100" dir="2700000" algn="tl">
                    <a:srgbClr val="000000">
                      <a:alpha val="43137"/>
                    </a:srgbClr>
                  </a:outerShdw>
                </a:effectLst>
              </a:rPr>
              <a:t>If the answers don’t come so easy, it may mean that your worldview is shifting (paradigm shift).</a:t>
            </a: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24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24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lvl="1"/>
            <a:r>
              <a:rPr lang="en-US" dirty="0" smtClean="0">
                <a:effectLst>
                  <a:outerShdw blurRad="38100" dist="38100" dir="2700000" algn="tl">
                    <a:srgbClr val="000000">
                      <a:alpha val="43137"/>
                    </a:srgbClr>
                  </a:outerShdw>
                </a:effectLst>
              </a:rPr>
              <a:t>If you believe that there are no answers, at least not with certainty, you have adopted a worldview already, called skepticism or nihilism. </a:t>
            </a:r>
          </a:p>
          <a:p>
            <a:pPr lvl="1"/>
            <a:r>
              <a:rPr lang="en-US" dirty="0" smtClean="0">
                <a:effectLst>
                  <a:outerShdw blurRad="38100" dist="38100" dir="2700000" algn="tl">
                    <a:srgbClr val="000000">
                      <a:alpha val="43137"/>
                    </a:srgbClr>
                  </a:outerShdw>
                </a:effectLst>
              </a:rPr>
              <a:t>You have made some assumptions already in forming your worldview. You have to start somewhere.</a:t>
            </a: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lvl="1" eaLnBrk="1" hangingPunct="1"/>
            <a:r>
              <a:rPr lang="en-US" dirty="0" smtClean="0">
                <a:effectLst>
                  <a:outerShdw blurRad="38100" dist="38100" dir="2700000" algn="tl">
                    <a:srgbClr val="000000">
                      <a:alpha val="43137"/>
                    </a:srgbClr>
                  </a:outerShdw>
                </a:effectLst>
              </a:rPr>
              <a:t>“…about the basic constitution of reality, and that provides the foundation on which we live and move and have our being.”</a:t>
            </a:r>
            <a:br>
              <a:rPr lang="en-US" dirty="0" smtClean="0">
                <a:effectLst>
                  <a:outerShdw blurRad="38100" dist="38100" dir="2700000" algn="tl">
                    <a:srgbClr val="000000">
                      <a:alpha val="43137"/>
                    </a:srgbClr>
                  </a:outerShdw>
                </a:effectLst>
              </a:rPr>
            </a:br>
            <a:r>
              <a:rPr lang="en-US" dirty="0" smtClean="0">
                <a:effectLst>
                  <a:outerShdw blurRad="38100" dist="38100" dir="2700000" algn="tl">
                    <a:srgbClr val="000000">
                      <a:alpha val="43137"/>
                    </a:srgbClr>
                  </a:outerShdw>
                </a:effectLst>
              </a:rPr>
              <a:t>—James Sire</a:t>
            </a: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pic>
        <p:nvPicPr>
          <p:cNvPr id="5" name="Picture 2" descr="C:\Data\08 RMC\03 COURSES\04 HTH180- Christian Mind\Lessons\03.1- definition of worldview\james sire.jpg"/>
          <p:cNvPicPr>
            <a:picLocks noChangeAspect="1" noChangeArrowheads="1"/>
          </p:cNvPicPr>
          <p:nvPr/>
        </p:nvPicPr>
        <p:blipFill>
          <a:blip r:embed="rId3" cstate="print"/>
          <a:srcRect r="2222"/>
          <a:stretch>
            <a:fillRect/>
          </a:stretch>
        </p:blipFill>
        <p:spPr bwMode="auto">
          <a:xfrm>
            <a:off x="4876800" y="3505200"/>
            <a:ext cx="2743200" cy="3024566"/>
          </a:xfrm>
          <a:prstGeom prst="rect">
            <a:avLst/>
          </a:prstGeom>
          <a:ln w="19050">
            <a:solidFill>
              <a:schemeClr val="tx1"/>
            </a:solidFill>
          </a:ln>
          <a:effectLst>
            <a:outerShdw blurRad="292100" dist="139700" dir="2700000" algn="tl" rotWithShape="0">
              <a:srgbClr val="333333">
                <a:alpha val="65000"/>
              </a:srgbClr>
            </a:outerShdw>
          </a:effectLst>
        </p:spPr>
      </p:pic>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lvl="1"/>
            <a:r>
              <a:rPr lang="en-US" dirty="0" smtClean="0">
                <a:effectLst>
                  <a:outerShdw blurRad="38100" dist="38100" dir="2700000" algn="tl">
                    <a:srgbClr val="000000">
                      <a:alpha val="43137"/>
                    </a:srgbClr>
                  </a:outerShdw>
                </a:effectLst>
              </a:rPr>
              <a:t>You will continue to make assumptions as your worldview strengthens.</a:t>
            </a:r>
          </a:p>
          <a:p>
            <a:pPr lvl="2"/>
            <a:r>
              <a:rPr lang="en-US" dirty="0" smtClean="0">
                <a:effectLst>
                  <a:outerShdw blurRad="38100" dist="38100" dir="2700000" algn="tl">
                    <a:srgbClr val="000000">
                      <a:alpha val="43137"/>
                    </a:srgbClr>
                  </a:outerShdw>
                </a:effectLst>
              </a:rPr>
              <a:t>It is unavoidable</a:t>
            </a:r>
          </a:p>
          <a:p>
            <a:pPr lvl="2"/>
            <a:r>
              <a:rPr lang="en-US" dirty="0" smtClean="0">
                <a:effectLst>
                  <a:outerShdw blurRad="38100" dist="38100" dir="2700000" algn="tl">
                    <a:srgbClr val="000000">
                      <a:alpha val="43137"/>
                    </a:srgbClr>
                  </a:outerShdw>
                </a:effectLst>
              </a:rPr>
              <a:t>You have to start somewhere and tease the truth out</a:t>
            </a:r>
          </a:p>
          <a:p>
            <a:pPr lvl="1"/>
            <a:r>
              <a:rPr lang="en-US" dirty="0" smtClean="0">
                <a:effectLst>
                  <a:outerShdw blurRad="38100" dist="38100" dir="2700000" algn="tl">
                    <a:srgbClr val="000000">
                      <a:alpha val="43137"/>
                    </a:srgbClr>
                  </a:outerShdw>
                </a:effectLst>
              </a:rPr>
              <a:t>As you live, you live either the examined life or the unexamined one.</a:t>
            </a: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24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24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eaLnBrk="1" hangingPunct="1"/>
            <a:r>
              <a:rPr lang="en-US" dirty="0" smtClean="0">
                <a:effectLst>
                  <a:outerShdw blurRad="38100" dist="38100" dir="2700000" algn="tl">
                    <a:srgbClr val="000000">
                      <a:alpha val="43137"/>
                    </a:srgbClr>
                  </a:outerShdw>
                </a:effectLst>
              </a:rPr>
              <a:t>This course assumes that the examined life is the better one. </a:t>
            </a: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r>
              <a:rPr lang="en-US" dirty="0" smtClean="0">
                <a:effectLst>
                  <a:outerShdw blurRad="38100" dist="38100" dir="2700000" algn="tl">
                    <a:srgbClr val="000000">
                      <a:alpha val="43137"/>
                    </a:srgbClr>
                  </a:outerShdw>
                </a:effectLst>
              </a:rPr>
              <a:t>Worldview as a commitment:</a:t>
            </a:r>
          </a:p>
          <a:p>
            <a:pPr lvl="1"/>
            <a:r>
              <a:rPr lang="en-US" dirty="0" smtClean="0">
                <a:effectLst>
                  <a:outerShdw blurRad="38100" dist="38100" dir="2700000" algn="tl">
                    <a:srgbClr val="000000">
                      <a:alpha val="43137"/>
                    </a:srgbClr>
                  </a:outerShdw>
                </a:effectLst>
              </a:rPr>
              <a:t>The essence of a worldview lies deep within the inner recesses of the human self.</a:t>
            </a:r>
          </a:p>
          <a:p>
            <a:pPr lvl="1"/>
            <a:r>
              <a:rPr lang="en-US" dirty="0" smtClean="0">
                <a:effectLst>
                  <a:outerShdw blurRad="38100" dist="38100" dir="2700000" algn="tl">
                    <a:srgbClr val="000000">
                      <a:alpha val="43137"/>
                    </a:srgbClr>
                  </a:outerShdw>
                </a:effectLst>
              </a:rPr>
              <a:t>A worldview involves the mind, but it is first a commitment, a matter of the soul.</a:t>
            </a:r>
          </a:p>
          <a:p>
            <a:pPr lvl="1"/>
            <a:r>
              <a:rPr lang="en-US" dirty="0" smtClean="0">
                <a:effectLst>
                  <a:outerShdw blurRad="38100" dist="38100" dir="2700000" algn="tl">
                    <a:srgbClr val="000000">
                      <a:alpha val="43137"/>
                    </a:srgbClr>
                  </a:outerShdw>
                </a:effectLst>
              </a:rPr>
              <a:t>It is a spiritual orientation more than it is a matter of the mind alone.</a:t>
            </a: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24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24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r>
              <a:rPr lang="en-US" dirty="0" smtClean="0">
                <a:effectLst>
                  <a:outerShdw blurRad="38100" dist="38100" dir="2700000" algn="tl">
                    <a:srgbClr val="000000">
                      <a:alpha val="43137"/>
                    </a:srgbClr>
                  </a:outerShdw>
                </a:effectLst>
              </a:rPr>
              <a:t>Worldview as a matter of the heart:</a:t>
            </a:r>
          </a:p>
          <a:p>
            <a:pPr lvl="1"/>
            <a:r>
              <a:rPr lang="en-US" dirty="0" smtClean="0">
                <a:effectLst>
                  <a:outerShdw blurRad="38100" dist="38100" dir="2700000" algn="tl">
                    <a:srgbClr val="000000">
                      <a:alpha val="43137"/>
                    </a:srgbClr>
                  </a:outerShdw>
                </a:effectLst>
              </a:rPr>
              <a:t>Sire means “heart” in the Biblical sense. It contains the following aspects:</a:t>
            </a:r>
          </a:p>
          <a:p>
            <a:pPr lvl="2"/>
            <a:r>
              <a:rPr lang="en-US" dirty="0" smtClean="0">
                <a:effectLst>
                  <a:outerShdw blurRad="38100" dist="38100" dir="2700000" algn="tl">
                    <a:srgbClr val="000000">
                      <a:alpha val="43137"/>
                    </a:srgbClr>
                  </a:outerShdw>
                </a:effectLst>
              </a:rPr>
              <a:t>wisdom (Prov. 2:10)</a:t>
            </a:r>
          </a:p>
          <a:p>
            <a:pPr lvl="2"/>
            <a:r>
              <a:rPr lang="en-US" dirty="0" smtClean="0">
                <a:effectLst>
                  <a:outerShdw blurRad="38100" dist="38100" dir="2700000" algn="tl">
                    <a:srgbClr val="000000">
                      <a:alpha val="43137"/>
                    </a:srgbClr>
                  </a:outerShdw>
                </a:effectLst>
              </a:rPr>
              <a:t>emotion (Jn. 14:1)</a:t>
            </a:r>
          </a:p>
          <a:p>
            <a:pPr lvl="2"/>
            <a:r>
              <a:rPr lang="en-US" dirty="0" smtClean="0">
                <a:effectLst>
                  <a:outerShdw blurRad="38100" dist="38100" dir="2700000" algn="tl">
                    <a:srgbClr val="000000">
                      <a:alpha val="43137"/>
                    </a:srgbClr>
                  </a:outerShdw>
                </a:effectLst>
              </a:rPr>
              <a:t>desire and will (1Chron. 29:18)</a:t>
            </a:r>
          </a:p>
          <a:p>
            <a:pPr lvl="2"/>
            <a:r>
              <a:rPr lang="en-US" dirty="0" smtClean="0">
                <a:effectLst>
                  <a:outerShdw blurRad="38100" dist="38100" dir="2700000" algn="tl">
                    <a:srgbClr val="000000">
                      <a:alpha val="43137"/>
                    </a:srgbClr>
                  </a:outerShdw>
                </a:effectLst>
              </a:rPr>
              <a:t>spirituality (Acts 8:21)</a:t>
            </a:r>
          </a:p>
          <a:p>
            <a:pPr lvl="2"/>
            <a:r>
              <a:rPr lang="en-US" dirty="0" smtClean="0">
                <a:effectLst>
                  <a:outerShdw blurRad="38100" dist="38100" dir="2700000" algn="tl">
                    <a:srgbClr val="000000">
                      <a:alpha val="43137"/>
                    </a:srgbClr>
                  </a:outerShdw>
                </a:effectLst>
              </a:rPr>
              <a:t>intellect (Ro. 1:21)</a:t>
            </a:r>
          </a:p>
          <a:p>
            <a:pPr eaLnBrk="1" hangingPunct="1"/>
            <a:endParaRPr lang="en-US" dirty="0" smtClean="0"/>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24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24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024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0243">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024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r>
              <a:rPr lang="en-US" dirty="0" smtClean="0">
                <a:effectLst>
                  <a:outerShdw blurRad="38100" dist="38100" dir="2700000" algn="tl">
                    <a:srgbClr val="000000">
                      <a:alpha val="43137"/>
                    </a:srgbClr>
                  </a:outerShdw>
                </a:effectLst>
              </a:rPr>
              <a:t>Therefore, the biblical definition of “heart” is the central defining elements of the human person.</a:t>
            </a:r>
          </a:p>
          <a:p>
            <a:r>
              <a:rPr lang="en-US" dirty="0" smtClean="0">
                <a:effectLst>
                  <a:outerShdw blurRad="38100" dist="38100" dir="2700000" algn="tl">
                    <a:srgbClr val="000000">
                      <a:alpha val="43137"/>
                    </a:srgbClr>
                  </a:outerShdw>
                </a:effectLst>
              </a:rPr>
              <a:t>From the “heart” all thoughts and actions flow.</a:t>
            </a: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r>
              <a:rPr lang="en-US" dirty="0" smtClean="0">
                <a:effectLst>
                  <a:outerShdw blurRad="38100" dist="38100" dir="2700000" algn="tl">
                    <a:srgbClr val="000000">
                      <a:alpha val="43137"/>
                    </a:srgbClr>
                  </a:outerShdw>
                </a:effectLst>
              </a:rPr>
              <a:t>A worldview is NOT a story or a set of presuppositions, but it can be expressed in these ways.</a:t>
            </a:r>
          </a:p>
          <a:p>
            <a:r>
              <a:rPr lang="en-US" dirty="0" smtClean="0">
                <a:effectLst>
                  <a:outerShdw blurRad="38100" dist="38100" dir="2700000" algn="tl">
                    <a:srgbClr val="000000">
                      <a:alpha val="43137"/>
                    </a:srgbClr>
                  </a:outerShdw>
                </a:effectLst>
              </a:rPr>
              <a:t>When I reflect on where the human race comes from, or where we are headed, my worldview is being expressed as a story.</a:t>
            </a: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eaLnBrk="1" hangingPunct="1"/>
            <a:r>
              <a:rPr lang="en-US" dirty="0" smtClean="0">
                <a:effectLst>
                  <a:outerShdw blurRad="38100" dist="38100" dir="2700000" algn="tl">
                    <a:srgbClr val="000000">
                      <a:alpha val="43137"/>
                    </a:srgbClr>
                  </a:outerShdw>
                </a:effectLst>
              </a:rPr>
              <a:t>One story, told by some scientists, begins with a big bang, tells how the cosmos evolved, how life appeared, etc.</a:t>
            </a:r>
          </a:p>
          <a:p>
            <a:pPr eaLnBrk="1" hangingPunct="1"/>
            <a:r>
              <a:rPr lang="en-US" dirty="0" smtClean="0">
                <a:effectLst>
                  <a:outerShdw blurRad="38100" dist="38100" dir="2700000" algn="tl">
                    <a:srgbClr val="000000">
                      <a:alpha val="43137"/>
                    </a:srgbClr>
                  </a:outerShdw>
                </a:effectLst>
              </a:rPr>
              <a:t>Christians tell a story about creation, the fall, redemption, and glorification, all centered around Jesus.</a:t>
            </a: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theme/theme1.xml><?xml version="1.0" encoding="utf-8"?>
<a:theme xmlns:a="http://schemas.openxmlformats.org/drawingml/2006/main" name="Focused senses design template">
  <a:themeElements>
    <a:clrScheme name="Focused senses design template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fontScheme name="Focused senses design template">
      <a:majorFont>
        <a:latin typeface="Century Gothic"/>
        <a:ea typeface=""/>
        <a:cs typeface=""/>
      </a:majorFont>
      <a:minorFont>
        <a:latin typeface="Century Gothic"/>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Century Gothic"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Century Gothic" pitchFamily="34" charset="0"/>
          </a:defRPr>
        </a:defPPr>
      </a:lstStyle>
    </a:lnDef>
  </a:objectDefaults>
  <a:extraClrSchemeLst>
    <a:extraClrScheme>
      <a:clrScheme name="Focused senses design templat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Focused senses design templat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Focused senses design template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Focused senses design template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Focused senses design template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Focused senses design template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Focused senses design template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Focused senses design template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Focused senses design template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Focused senses design template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Focused senses design template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Focused senses design template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emplate>Focused senses design template</Template>
  <TotalTime>734</TotalTime>
  <Words>1664</Words>
  <Application>Microsoft Office PowerPoint</Application>
  <PresentationFormat>On-screen Show (4:3)</PresentationFormat>
  <Paragraphs>162</Paragraphs>
  <Slides>41</Slides>
  <Notes>0</Notes>
  <HiddenSlides>0</HiddenSlides>
  <MMClips>0</MMClips>
  <ScaleCrop>false</ScaleCrop>
  <HeadingPairs>
    <vt:vector size="4" baseType="variant">
      <vt:variant>
        <vt:lpstr>Theme</vt:lpstr>
      </vt:variant>
      <vt:variant>
        <vt:i4>1</vt:i4>
      </vt:variant>
      <vt:variant>
        <vt:lpstr>Slide Titles</vt:lpstr>
      </vt:variant>
      <vt:variant>
        <vt:i4>41</vt:i4>
      </vt:variant>
    </vt:vector>
  </HeadingPairs>
  <TitlesOfParts>
    <vt:vector size="42" baseType="lpstr">
      <vt:lpstr>Focused senses design template</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vector>
  </TitlesOfParts>
  <Company>Atlanta City Church</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Worldviews in conflict</dc:title>
  <dc:creator>Randy Colver</dc:creator>
  <cp:lastModifiedBy>Randy Colver</cp:lastModifiedBy>
  <cp:revision>54</cp:revision>
  <dcterms:created xsi:type="dcterms:W3CDTF">2008-02-11T10:50:27Z</dcterms:created>
  <dcterms:modified xsi:type="dcterms:W3CDTF">2013-10-15T20:08:50Z</dcterms:modified>
</cp:coreProperties>
</file>