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256" r:id="rId2"/>
    <p:sldId id="260" r:id="rId3"/>
    <p:sldId id="261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0" r:id="rId20"/>
    <p:sldId id="279" r:id="rId21"/>
    <p:sldId id="280" r:id="rId22"/>
    <p:sldId id="281" r:id="rId23"/>
    <p:sldId id="282" r:id="rId24"/>
    <p:sldId id="284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4" autoAdjust="0"/>
    <p:restoredTop sz="94716" autoAdjust="0"/>
  </p:normalViewPr>
  <p:slideViewPr>
    <p:cSldViewPr>
      <p:cViewPr varScale="1">
        <p:scale>
          <a:sx n="62" d="100"/>
          <a:sy n="62" d="100"/>
        </p:scale>
        <p:origin x="-4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EB7440-4225-468F-BD95-F264D6787DD7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6B42C-588E-4E3D-8BEE-E9667CE8BA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6B42C-588E-4E3D-8BEE-E9667CE8BA9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7086600" cy="6096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C923-88BB-4D5C-A19C-2E8135C68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0760A-E2C3-467B-B1FB-87E410D20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4E309-9306-4C27-902E-7A7130CA2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2F753-522B-4239-83BC-8F138692F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42B5C-217D-4A1E-BD8D-08EC162356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81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3FAC-FCAA-4FB9-8889-EB0681E81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600ED-15A9-474D-87E8-602C4E5EA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0AEC0-BB6F-4AB4-A757-B701D8143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17A43-236A-4F19-91A3-D4FC5A0D0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56146-57CA-46CB-A6C2-BD338E40D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7F1A-99E9-4BD6-9BB9-B6FB56A1C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Worldviews in conflict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66294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9DE8D06-7695-4C79-90CB-CF7EAC163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What is a Christian Mind?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13602" y="5867400"/>
            <a:ext cx="5884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Adapted </a:t>
            </a:r>
            <a:r>
              <a:rPr lang="en-US" dirty="0" smtClean="0"/>
              <a:t>from James Sire’s </a:t>
            </a:r>
            <a:r>
              <a:rPr lang="en-US" i="1" dirty="0" smtClean="0"/>
              <a:t>The Universe Next </a:t>
            </a:r>
            <a:r>
              <a:rPr lang="en-US" i="1" dirty="0" smtClean="0"/>
              <a:t>Door.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CA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it mean to be counter cultural?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replaces our current value system:</a:t>
            </a: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able to focus on the “right” things.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set free from panicked living; we don’t have be too busy “doing “ to stop and think.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can pace ourselves to God’s patterns.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display the marks of a counter cultural lifestyle.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such mark is being a “holy nuisance”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(Matt 5:13-16)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who challenges current prejudices.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who disturbs the complacent.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who asks questions—why?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who gets in the way of “busy doers.”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C:\Data\08 RMC\03 COURSES\04 HTH180- Christian Mind\Lessons\04.1- developing a Christian mind\is not narrowminde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905000"/>
            <a:ext cx="3962400" cy="4038600"/>
          </a:xfrm>
          <a:prstGeom prst="rect">
            <a:avLst/>
          </a:prstGeom>
          <a:ln w="19050">
            <a:solidFill>
              <a:schemeClr val="accent4">
                <a:lumMod val="1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develop a Christian mind?</a:t>
            </a: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created humankind to think (Ge. 1:26, God’s image, Ps. 32:9).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an act of worship to think God’s thoughts after Him.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Scripture admonishes us and assumes that we consider all its writings (Prov. 3:5-6, Ps. 19:7-14).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has also revealed Himself through general revelation.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He has revealed Himself through special revelation: (2 Tim. 3:16-17).  For example: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Jesus (John 1:1)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Holy Spirit (Acts 1:8)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Christians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will judge us by our response to special revelation.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 also commands us to think: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“Love the Lord your God with all your heart and with all your soul and with all your mind and with all your strength.”—Mk. 12:30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designed you to think.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sub-human to merely drift along (Rev. 3:15).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Fragmented minds result in fragmented actions (</a:t>
            </a:r>
            <a:r>
              <a:rPr lang="en-C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1:6).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truth is God’s truth.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Life demands that you think.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Developing a sense of purpose requires thought.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Thinking acts as prevention against manipulation.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educated are as superior to the uneducated as the living to the dead.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Thoughtful living enables us to offer direction to your neighbor.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a Christian mind do?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Christian mind builds confidence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heart trusts more easily; it can take years for the brain to trust (1 Pt. 3:15).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Eliminates a sense of “idea schizophrenia” (i.e., bouncing from one idea to another).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Christian mind allows us to be radical: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Radical means “rooted” (Latin) and we should be rooted in Christ.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Thoughtful, deliberate love is counter-cultural (Mt. 6:33, Eph. 3:16-17).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“A Christian mind is a mind that is trained, informed and equipped to handle secular data within a frame of reference built on Christian presuppositions.”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Christian mind orders our world.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Gives us an idea of our place.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Makes sense of awkwardness of daily living.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Puts into context the things we don’t understand.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do we form a Christian mind?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a process of formation and reformation</a:t>
            </a: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Formation through: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Bible study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 Christian books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Obedience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Worship and prayer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CA" dirty="0" smtClean="0"/>
              <a:t>Reformation through:</a:t>
            </a:r>
            <a:endParaRPr lang="en-US" dirty="0" smtClean="0"/>
          </a:p>
          <a:p>
            <a:pPr lvl="2"/>
            <a:r>
              <a:rPr lang="en-US" dirty="0" smtClean="0"/>
              <a:t>Being open to new truths and beginnings.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C:\Data\08 RMC\03 COURSES\04 HTH180- Christian Mind\Lessons\01.3 definition of worldview\perspectiv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828800"/>
            <a:ext cx="4419600" cy="4343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“Learning to think God’s thoughts after him.”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—2 Cor. 10:5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starting point of a Christian mind is an appropriate attitude: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toward God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toward yourself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toward other people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proper attitude toward God is based on the fear of the Lord (Prov. 1:7).  Fear of God is:</a:t>
            </a: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revering God’s holiness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submitting cheerfully to God’s will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being grateful for God’s benefits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desiring to sincerely worship God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conscientiously obeying God 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Wisdom is practice of knowledge.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proper attitude toward God also calls us to be stewards and this applies to us even when it’s difficult.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proper attitude toward ourselves is based on understanding that we are made in the image of God  (Ge. 1:26-27).</a:t>
            </a:r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proper attitude toward others involves humility:</a:t>
            </a: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begins by comparing ourselves to God (Phil 2:3-11) rather than others.</a:t>
            </a: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a by product of focusing on God (Is 6:5).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Recognizes our sin, thus affecting how we treat/see others (e.g. that we are all sinners).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None/>
            </a:pPr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Having a Christian mind means we will be counter -cultural.</a:t>
            </a: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 calls us to be counter- cultural.</a:t>
            </a: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happens automatically when Christ-followers live obedient, deliberate lives in a secular society.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(“Secular” is any decision-making process where God is not included.)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don’t need to set out to be contrary or belligerent. But we will stand in stark contrast to a world devoid of Christ; all the more so as we focus more and more on Christ.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theme/theme1.xml><?xml version="1.0" encoding="utf-8"?>
<a:theme xmlns:a="http://schemas.openxmlformats.org/drawingml/2006/main" name="Focused senses design template">
  <a:themeElements>
    <a:clrScheme name="Focused senses design template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Focused senses design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Focused senses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Focused senses design template</Template>
  <TotalTime>723</TotalTime>
  <Words>853</Words>
  <Application>Microsoft Office PowerPoint</Application>
  <PresentationFormat>On-screen Show (4:3)</PresentationFormat>
  <Paragraphs>103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Focused senses design template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</vt:vector>
  </TitlesOfParts>
  <Company>Atlanta City Church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Worldviews in conflict</dc:title>
  <dc:creator>Randy Colver</dc:creator>
  <cp:lastModifiedBy>Randy Colver</cp:lastModifiedBy>
  <cp:revision>57</cp:revision>
  <dcterms:created xsi:type="dcterms:W3CDTF">2008-02-11T10:50:27Z</dcterms:created>
  <dcterms:modified xsi:type="dcterms:W3CDTF">2013-10-15T20:08:27Z</dcterms:modified>
</cp:coreProperties>
</file>