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011" r:id="rId1"/>
  </p:sldMasterIdLst>
  <p:notesMasterIdLst>
    <p:notesMasterId r:id="rId51"/>
  </p:notesMasterIdLst>
  <p:handoutMasterIdLst>
    <p:handoutMasterId r:id="rId52"/>
  </p:handoutMasterIdLst>
  <p:sldIdLst>
    <p:sldId id="288" r:id="rId2"/>
    <p:sldId id="400" r:id="rId3"/>
    <p:sldId id="359" r:id="rId4"/>
    <p:sldId id="369" r:id="rId5"/>
    <p:sldId id="289" r:id="rId6"/>
    <p:sldId id="294" r:id="rId7"/>
    <p:sldId id="370" r:id="rId8"/>
    <p:sldId id="301" r:id="rId9"/>
    <p:sldId id="402" r:id="rId10"/>
    <p:sldId id="317" r:id="rId11"/>
    <p:sldId id="319" r:id="rId12"/>
    <p:sldId id="320" r:id="rId13"/>
    <p:sldId id="367" r:id="rId14"/>
    <p:sldId id="368" r:id="rId15"/>
    <p:sldId id="372" r:id="rId16"/>
    <p:sldId id="373" r:id="rId17"/>
    <p:sldId id="316" r:id="rId18"/>
    <p:sldId id="375" r:id="rId19"/>
    <p:sldId id="334" r:id="rId20"/>
    <p:sldId id="332" r:id="rId21"/>
    <p:sldId id="376" r:id="rId22"/>
    <p:sldId id="377" r:id="rId23"/>
    <p:sldId id="338" r:id="rId24"/>
    <p:sldId id="381" r:id="rId25"/>
    <p:sldId id="380" r:id="rId26"/>
    <p:sldId id="383" r:id="rId27"/>
    <p:sldId id="379" r:id="rId28"/>
    <p:sldId id="384" r:id="rId29"/>
    <p:sldId id="339" r:id="rId30"/>
    <p:sldId id="358" r:id="rId31"/>
    <p:sldId id="340" r:id="rId32"/>
    <p:sldId id="341" r:id="rId33"/>
    <p:sldId id="386" r:id="rId34"/>
    <p:sldId id="343" r:id="rId35"/>
    <p:sldId id="344" r:id="rId36"/>
    <p:sldId id="342" r:id="rId37"/>
    <p:sldId id="348" r:id="rId38"/>
    <p:sldId id="349" r:id="rId39"/>
    <p:sldId id="354" r:id="rId40"/>
    <p:sldId id="356" r:id="rId41"/>
    <p:sldId id="392" r:id="rId42"/>
    <p:sldId id="396" r:id="rId43"/>
    <p:sldId id="393" r:id="rId44"/>
    <p:sldId id="394" r:id="rId45"/>
    <p:sldId id="395" r:id="rId46"/>
    <p:sldId id="397" r:id="rId47"/>
    <p:sldId id="401" r:id="rId48"/>
    <p:sldId id="398" r:id="rId49"/>
    <p:sldId id="399" r:id="rId50"/>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73">
          <p15:clr>
            <a:srgbClr val="A4A3A4"/>
          </p15:clr>
        </p15:guide>
      </p15:sldGuideLst>
    </p:ext>
    <p:ext uri="{2D200454-40CA-4A62-9FC3-DE9A4176ACB9}">
      <p15:notesGuideLst xmlns:p15="http://schemas.microsoft.com/office/powerpoint/2012/main">
        <p15:guide id="1" orient="horz" pos="2931">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9830" autoAdjust="0"/>
  </p:normalViewPr>
  <p:slideViewPr>
    <p:cSldViewPr snapToGrid="0">
      <p:cViewPr varScale="1">
        <p:scale>
          <a:sx n="80" d="100"/>
          <a:sy n="80" d="100"/>
        </p:scale>
        <p:origin x="2514" y="96"/>
      </p:cViewPr>
      <p:guideLst>
        <p:guide orient="horz" pos="2160"/>
        <p:guide pos="2880"/>
        <p:guide pos="2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6" d="100"/>
          <a:sy n="56" d="100"/>
        </p:scale>
        <p:origin x="-1152" y="-90"/>
      </p:cViewPr>
      <p:guideLst>
        <p:guide orient="horz" pos="2931"/>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5819" tIns="47098" rIns="95819" bIns="47098" numCol="1" anchor="t" anchorCtr="0" compatLnSpc="1">
            <a:prstTxWarp prst="textNoShape">
              <a:avLst/>
            </a:prstTxWarp>
          </a:bodyPr>
          <a:lstStyle>
            <a:lvl1pPr algn="l" defTabSz="947798" eaLnBrk="0" hangingPunct="0">
              <a:defRPr sz="1200">
                <a:latin typeface="Times New Roman" charset="0"/>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3981450" y="0"/>
            <a:ext cx="3041650" cy="465138"/>
          </a:xfrm>
          <a:prstGeom prst="rect">
            <a:avLst/>
          </a:prstGeom>
          <a:noFill/>
          <a:ln w="9525">
            <a:noFill/>
            <a:miter lim="800000"/>
            <a:headEnd/>
            <a:tailEnd/>
          </a:ln>
          <a:effectLst/>
        </p:spPr>
        <p:txBody>
          <a:bodyPr vert="horz" wrap="square" lIns="95819" tIns="47098" rIns="95819" bIns="47098" numCol="1" anchor="t" anchorCtr="0" compatLnSpc="1">
            <a:prstTxWarp prst="textNoShape">
              <a:avLst/>
            </a:prstTxWarp>
          </a:bodyPr>
          <a:lstStyle>
            <a:lvl1pPr algn="r" defTabSz="947798" eaLnBrk="0" hangingPunct="0">
              <a:defRPr sz="1200">
                <a:latin typeface="Times New Roman"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0" y="8843963"/>
            <a:ext cx="3041650" cy="465137"/>
          </a:xfrm>
          <a:prstGeom prst="rect">
            <a:avLst/>
          </a:prstGeom>
          <a:noFill/>
          <a:ln w="9525">
            <a:noFill/>
            <a:miter lim="800000"/>
            <a:headEnd/>
            <a:tailEnd/>
          </a:ln>
          <a:effectLst/>
        </p:spPr>
        <p:txBody>
          <a:bodyPr vert="horz" wrap="square" lIns="95819" tIns="47098" rIns="95819" bIns="47098" numCol="1" anchor="b" anchorCtr="0" compatLnSpc="1">
            <a:prstTxWarp prst="textNoShape">
              <a:avLst/>
            </a:prstTxWarp>
          </a:bodyPr>
          <a:lstStyle>
            <a:lvl1pPr algn="l" defTabSz="947798" eaLnBrk="0" hangingPunct="0">
              <a:defRPr sz="1200">
                <a:latin typeface="Times New Roman"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3981450" y="8843963"/>
            <a:ext cx="3041650" cy="465137"/>
          </a:xfrm>
          <a:prstGeom prst="rect">
            <a:avLst/>
          </a:prstGeom>
          <a:noFill/>
          <a:ln w="9525">
            <a:noFill/>
            <a:miter lim="800000"/>
            <a:headEnd/>
            <a:tailEnd/>
          </a:ln>
          <a:effectLst/>
        </p:spPr>
        <p:txBody>
          <a:bodyPr vert="horz" wrap="square" lIns="95819" tIns="47098" rIns="95819" bIns="47098" numCol="1" anchor="b" anchorCtr="0" compatLnSpc="1">
            <a:prstTxWarp prst="textNoShape">
              <a:avLst/>
            </a:prstTxWarp>
          </a:bodyPr>
          <a:lstStyle>
            <a:lvl1pPr algn="r" defTabSz="947738">
              <a:defRPr sz="1200">
                <a:latin typeface="Times New Roman" panose="02020603050405020304" pitchFamily="18" charset="0"/>
              </a:defRPr>
            </a:lvl1pPr>
          </a:lstStyle>
          <a:p>
            <a:fld id="{54E13761-5BAF-44D5-8D60-964BE2AFD06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5819" tIns="47098" rIns="95819" bIns="47098" numCol="1" anchor="t" anchorCtr="0" compatLnSpc="1">
            <a:prstTxWarp prst="textNoShape">
              <a:avLst/>
            </a:prstTxWarp>
          </a:bodyPr>
          <a:lstStyle>
            <a:lvl1pPr algn="l" defTabSz="947798" eaLnBrk="0" hangingPunct="0">
              <a:defRPr sz="1200">
                <a:latin typeface="Times New Roman"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3981450" y="0"/>
            <a:ext cx="3041650" cy="465138"/>
          </a:xfrm>
          <a:prstGeom prst="rect">
            <a:avLst/>
          </a:prstGeom>
          <a:noFill/>
          <a:ln w="9525">
            <a:noFill/>
            <a:miter lim="800000"/>
            <a:headEnd/>
            <a:tailEnd/>
          </a:ln>
          <a:effectLst/>
        </p:spPr>
        <p:txBody>
          <a:bodyPr vert="horz" wrap="square" lIns="95819" tIns="47098" rIns="95819" bIns="47098" numCol="1" anchor="t" anchorCtr="0" compatLnSpc="1">
            <a:prstTxWarp prst="textNoShape">
              <a:avLst/>
            </a:prstTxWarp>
          </a:bodyPr>
          <a:lstStyle>
            <a:lvl1pPr algn="r" defTabSz="947798" eaLnBrk="0" hangingPunct="0">
              <a:defRPr sz="1200">
                <a:latin typeface="Times New Roman" charset="0"/>
                <a:ea typeface="+mn-ea"/>
                <a:cs typeface="+mn-cs"/>
              </a:defRPr>
            </a:lvl1pPr>
          </a:lstStyle>
          <a:p>
            <a:pPr>
              <a:defRPr/>
            </a:pPr>
            <a:endParaRPr lang="en-US"/>
          </a:p>
        </p:txBody>
      </p:sp>
      <p:sp>
        <p:nvSpPr>
          <p:cNvPr id="19460" name="Rectangle 4"/>
          <p:cNvSpPr>
            <a:spLocks noChangeArrowheads="1" noTextEdit="1"/>
          </p:cNvSpPr>
          <p:nvPr>
            <p:ph type="sldImg" idx="2"/>
          </p:nvPr>
        </p:nvSpPr>
        <p:spPr bwMode="auto">
          <a:xfrm>
            <a:off x="1190625" y="696913"/>
            <a:ext cx="4649788" cy="34877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858838" y="4395788"/>
            <a:ext cx="5149850" cy="4194175"/>
          </a:xfrm>
          <a:prstGeom prst="rect">
            <a:avLst/>
          </a:prstGeom>
          <a:noFill/>
          <a:ln w="9525">
            <a:noFill/>
            <a:miter lim="800000"/>
            <a:headEnd/>
            <a:tailEnd/>
          </a:ln>
          <a:effectLst/>
        </p:spPr>
        <p:txBody>
          <a:bodyPr vert="horz" wrap="square" lIns="95819" tIns="47098" rIns="95819" bIns="4709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843963"/>
            <a:ext cx="3041650" cy="465137"/>
          </a:xfrm>
          <a:prstGeom prst="rect">
            <a:avLst/>
          </a:prstGeom>
          <a:noFill/>
          <a:ln w="9525">
            <a:noFill/>
            <a:miter lim="800000"/>
            <a:headEnd/>
            <a:tailEnd/>
          </a:ln>
          <a:effectLst/>
        </p:spPr>
        <p:txBody>
          <a:bodyPr vert="horz" wrap="square" lIns="95819" tIns="47098" rIns="95819" bIns="47098" numCol="1" anchor="b" anchorCtr="0" compatLnSpc="1">
            <a:prstTxWarp prst="textNoShape">
              <a:avLst/>
            </a:prstTxWarp>
          </a:bodyPr>
          <a:lstStyle>
            <a:lvl1pPr algn="l" defTabSz="947798" eaLnBrk="0" hangingPunct="0">
              <a:defRPr sz="1200">
                <a:latin typeface="Times New Roman"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3981450" y="8843963"/>
            <a:ext cx="3041650" cy="465137"/>
          </a:xfrm>
          <a:prstGeom prst="rect">
            <a:avLst/>
          </a:prstGeom>
          <a:noFill/>
          <a:ln w="9525">
            <a:noFill/>
            <a:miter lim="800000"/>
            <a:headEnd/>
            <a:tailEnd/>
          </a:ln>
          <a:effectLst/>
        </p:spPr>
        <p:txBody>
          <a:bodyPr vert="horz" wrap="square" lIns="95819" tIns="47098" rIns="95819" bIns="47098" numCol="1" anchor="b" anchorCtr="0" compatLnSpc="1">
            <a:prstTxWarp prst="textNoShape">
              <a:avLst/>
            </a:prstTxWarp>
          </a:bodyPr>
          <a:lstStyle>
            <a:lvl1pPr algn="r" defTabSz="947738">
              <a:defRPr sz="1200">
                <a:latin typeface="Times New Roman" panose="02020603050405020304" pitchFamily="18" charset="0"/>
              </a:defRPr>
            </a:lvl1pPr>
          </a:lstStyle>
          <a:p>
            <a:fld id="{D5CA5B57-05F1-484D-B041-59594066BDB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4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4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4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400" kern="1200">
        <a:solidFill>
          <a:schemeClr val="tx1"/>
        </a:solidFill>
        <a:latin typeface="Arial"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ChangeArrowheads="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0F8B2161-C572-458C-ABE8-18C0C58506B6}" type="slidenum">
              <a:rPr lang="en-US" altLang="en-US" sz="1200">
                <a:latin typeface="Times New Roman" panose="02020603050405020304" pitchFamily="18" charset="0"/>
              </a:rPr>
              <a:pPr>
                <a:spcBef>
                  <a:spcPct val="0"/>
                </a:spcBef>
              </a:pPr>
              <a:t>1</a:t>
            </a:fld>
            <a:endParaRPr lang="en-US" altLang="en-US" sz="120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ChangeArrowheads="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56A07C0A-512A-49BD-9498-DEDB42E1144C}" type="slidenum">
              <a:rPr lang="en-US" altLang="en-US" sz="1200">
                <a:latin typeface="Times New Roman" panose="02020603050405020304" pitchFamily="18" charset="0"/>
              </a:rPr>
              <a:pPr>
                <a:spcBef>
                  <a:spcPct val="0"/>
                </a:spcBef>
              </a:pPr>
              <a:t>11</a:t>
            </a:fld>
            <a:endParaRPr lang="en-US" altLang="en-US" sz="120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ChangeArrowheads="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A2A33986-F4EC-4266-BEEB-9F7E3FF4C771}" type="slidenum">
              <a:rPr lang="en-US" altLang="en-US" sz="1200">
                <a:latin typeface="Times New Roman" panose="02020603050405020304" pitchFamily="18" charset="0"/>
              </a:rPr>
              <a:pPr>
                <a:spcBef>
                  <a:spcPct val="0"/>
                </a:spcBef>
              </a:pPr>
              <a:t>12</a:t>
            </a:fld>
            <a:endParaRPr lang="en-US" altLang="en-US" sz="120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ChangeArrowheads="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2FD36381-78F0-4B57-B847-C2B8C77996F8}" type="slidenum">
              <a:rPr lang="en-US" altLang="en-US" sz="1200">
                <a:latin typeface="Times New Roman" panose="02020603050405020304" pitchFamily="18" charset="0"/>
              </a:rPr>
              <a:pPr>
                <a:spcBef>
                  <a:spcPct val="0"/>
                </a:spcBef>
              </a:pPr>
              <a:t>13</a:t>
            </a:fld>
            <a:endParaRPr lang="en-US" altLang="en-US" sz="120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ChangeArrowheads="1" noTextEdit="1"/>
          </p:cNvSpPr>
          <p:nvPr>
            <p:ph type="sldImg"/>
          </p:nvPr>
        </p:nvSpPr>
        <p:spPr>
          <a:ln/>
        </p:spPr>
      </p:sp>
      <p:sp>
        <p:nvSpPr>
          <p:cNvPr id="4608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6083"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37EF1CF-43D5-4983-9EF2-0B562A550C64}" type="slidenum">
              <a:rPr lang="en-US" altLang="en-US" sz="1200">
                <a:latin typeface="Times New Roman" panose="02020603050405020304" pitchFamily="18" charset="0"/>
              </a:rPr>
              <a:pPr/>
              <a:t>14</a:t>
            </a:fld>
            <a:endParaRPr lang="en-US" altLang="en-US" sz="120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ChangeArrowheads="1" noTextEdi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98E8398C-5F9C-4EFC-9E20-25BED0474ABD}" type="slidenum">
              <a:rPr lang="en-US" altLang="en-US" sz="1200">
                <a:latin typeface="Times New Roman" panose="02020603050405020304" pitchFamily="18" charset="0"/>
              </a:rPr>
              <a:pPr>
                <a:spcBef>
                  <a:spcPct val="0"/>
                </a:spcBef>
              </a:pPr>
              <a:t>17</a:t>
            </a:fld>
            <a:endParaRPr lang="en-US" altLang="en-US" sz="12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ChangeArrowheads="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E310284D-CD1E-4888-8EE7-498CD888EC30}" type="slidenum">
              <a:rPr lang="en-US" altLang="en-US" sz="1200">
                <a:latin typeface="Times New Roman" panose="02020603050405020304" pitchFamily="18" charset="0"/>
              </a:rPr>
              <a:pPr>
                <a:spcBef>
                  <a:spcPct val="0"/>
                </a:spcBef>
              </a:pPr>
              <a:t>18</a:t>
            </a:fld>
            <a:endParaRPr lang="en-US" altLang="en-US" sz="12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ChangeArrowheads="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2D7AF7E6-640B-42AC-876C-4C851A46C3DE}" type="slidenum">
              <a:rPr lang="en-US" altLang="en-US" sz="1200">
                <a:latin typeface="Times New Roman" panose="02020603050405020304" pitchFamily="18" charset="0"/>
              </a:rPr>
              <a:pPr>
                <a:spcBef>
                  <a:spcPct val="0"/>
                </a:spcBef>
              </a:pPr>
              <a:t>19</a:t>
            </a:fld>
            <a:endParaRPr lang="en-US" altLang="en-US" sz="120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ChangeArrowheads="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78A80947-6442-4BA5-9149-3DCA6F2C48AC}" type="slidenum">
              <a:rPr lang="en-US" altLang="en-US" sz="1200">
                <a:latin typeface="Times New Roman" panose="02020603050405020304" pitchFamily="18" charset="0"/>
              </a:rPr>
              <a:pPr>
                <a:spcBef>
                  <a:spcPct val="0"/>
                </a:spcBef>
              </a:pPr>
              <a:t>20</a:t>
            </a:fld>
            <a:endParaRPr lang="en-US" altLang="en-US" sz="120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ChangeArrowheads="1" noTextEdit="1"/>
          </p:cNvSpPr>
          <p:nvPr>
            <p:ph type="sldImg"/>
          </p:nvPr>
        </p:nvSpPr>
        <p:spPr>
          <a:ln/>
        </p:spPr>
      </p:sp>
      <p:sp>
        <p:nvSpPr>
          <p:cNvPr id="58370"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8371"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CE76E9-133E-43EA-B24D-09A16DF979A1}" type="slidenum">
              <a:rPr lang="en-US" altLang="en-US" sz="1200">
                <a:latin typeface="Times New Roman" panose="02020603050405020304" pitchFamily="18" charset="0"/>
              </a:rPr>
              <a:pPr/>
              <a:t>21</a:t>
            </a:fld>
            <a:endParaRPr lang="en-US" altLang="en-US" sz="12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ChangeArrowheads="1" noTextEdi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Answer: C, D</a:t>
            </a:r>
            <a:endParaRPr lang="en-US" altLang="en-US" dirty="0" smtClean="0">
              <a:latin typeface="Arial" panose="020B0604020202020204" pitchFamily="34"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6CFDD941-D13D-4FB3-983E-CF164B92EBAC}" type="slidenum">
              <a:rPr lang="en-US" altLang="en-US" sz="1200">
                <a:latin typeface="Times New Roman" panose="02020603050405020304" pitchFamily="18" charset="0"/>
              </a:rPr>
              <a:pPr>
                <a:spcBef>
                  <a:spcPct val="0"/>
                </a:spcBef>
              </a:pPr>
              <a:t>22</a:t>
            </a:fld>
            <a:endParaRPr lang="en-US" altLang="en-US" sz="12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ChangeArrowheads="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51A58168-B1CA-46AE-B0DA-883DCDCFD2F2}" type="slidenum">
              <a:rPr lang="en-US" altLang="en-US" sz="1200">
                <a:latin typeface="Times New Roman" panose="02020603050405020304" pitchFamily="18" charset="0"/>
              </a:rPr>
              <a:pPr>
                <a:spcBef>
                  <a:spcPct val="0"/>
                </a:spcBef>
              </a:pPr>
              <a:t>2</a:t>
            </a:fld>
            <a:endParaRPr lang="en-US" altLang="en-US" sz="120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ChangeArrowheads="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defTabSz="457200" eaLnBrk="1" hangingPunct="1"/>
            <a:endParaRPr lang="en-US" altLang="en-US" smtClean="0">
              <a:latin typeface="Arial" panose="020B0604020202020204" pitchFamily="34" charset="0"/>
              <a:cs typeface="Times New Roman" panose="02020603050405020304" pitchFamily="18"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AFDC59C8-9AA4-4DD4-964B-F3C9B2D124EE}" type="slidenum">
              <a:rPr lang="en-US" altLang="en-US" sz="1200">
                <a:latin typeface="Times New Roman" panose="02020603050405020304" pitchFamily="18" charset="0"/>
              </a:rPr>
              <a:pPr>
                <a:spcBef>
                  <a:spcPct val="0"/>
                </a:spcBef>
              </a:pPr>
              <a:t>23</a:t>
            </a:fld>
            <a:endParaRPr lang="en-US" altLang="en-US" sz="120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ChangeArrowheads="1" noTextEdit="1"/>
          </p:cNvSpPr>
          <p:nvPr>
            <p:ph type="sldImg"/>
          </p:nvPr>
        </p:nvSpPr>
        <p:spPr>
          <a:ln/>
        </p:spPr>
      </p:sp>
      <p:sp>
        <p:nvSpPr>
          <p:cNvPr id="64514"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4515"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A8074C-43AF-4EC5-8C12-EA35C431769B}" type="slidenum">
              <a:rPr lang="en-US" altLang="en-US" sz="1200">
                <a:latin typeface="Times New Roman" panose="02020603050405020304" pitchFamily="18" charset="0"/>
              </a:rPr>
              <a:pPr/>
              <a:t>24</a:t>
            </a:fld>
            <a:endParaRPr lang="en-US" altLang="en-US" sz="120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ChangeArrowheads="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A4A95FB7-043C-4F7E-AAB6-BBA4B1E25130}" type="slidenum">
              <a:rPr lang="en-US" altLang="en-US" sz="1200">
                <a:latin typeface="Times New Roman" panose="02020603050405020304" pitchFamily="18" charset="0"/>
              </a:rPr>
              <a:pPr>
                <a:spcBef>
                  <a:spcPct val="0"/>
                </a:spcBef>
              </a:pPr>
              <a:t>25</a:t>
            </a:fld>
            <a:endParaRPr lang="en-US" altLang="en-US" sz="120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ChangeArrowheads="1" noTextEdit="1"/>
          </p:cNvSpPr>
          <p:nvPr>
            <p:ph type="sldImg"/>
          </p:nvPr>
        </p:nvSpPr>
        <p:spPr>
          <a:ln/>
        </p:spPr>
      </p:sp>
      <p:sp>
        <p:nvSpPr>
          <p:cNvPr id="68610"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8611"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9D5EB1A-D36F-4751-A2C6-6CD0C5410242}" type="slidenum">
              <a:rPr lang="en-US" altLang="en-US" sz="1200">
                <a:latin typeface="Times New Roman" panose="02020603050405020304" pitchFamily="18" charset="0"/>
              </a:rPr>
              <a:pPr/>
              <a:t>26</a:t>
            </a:fld>
            <a:endParaRPr lang="en-US" altLang="en-US" sz="1200">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ChangeArrowheads="1" noTextEdit="1"/>
          </p:cNvSpPr>
          <p:nvPr>
            <p:ph type="sldImg"/>
          </p:nvPr>
        </p:nvSpPr>
        <p:spPr>
          <a:ln/>
        </p:spPr>
      </p:sp>
      <p:sp>
        <p:nvSpPr>
          <p:cNvPr id="7065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065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0FE0ECC-1BF8-4AED-84C2-3E2AF188432E}" type="slidenum">
              <a:rPr lang="en-US" altLang="en-US" sz="1200">
                <a:latin typeface="Times New Roman" panose="02020603050405020304" pitchFamily="18" charset="0"/>
              </a:rPr>
              <a:pPr/>
              <a:t>27</a:t>
            </a:fld>
            <a:endParaRPr lang="en-US" altLang="en-US" sz="1200">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ChangeArrowheads="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Answer: True</a:t>
            </a:r>
            <a:endParaRPr lang="en-US" altLang="en-US" dirty="0" smtClean="0">
              <a:latin typeface="Arial" panose="020B0604020202020204" pitchFamily="34" charset="0"/>
            </a:endParaRP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EBE36632-112D-45E7-BA8E-1BC26B84BB4E}" type="slidenum">
              <a:rPr lang="en-US" altLang="en-US" sz="1200">
                <a:latin typeface="Times New Roman" panose="02020603050405020304" pitchFamily="18" charset="0"/>
              </a:rPr>
              <a:pPr>
                <a:spcBef>
                  <a:spcPct val="0"/>
                </a:spcBef>
              </a:pPr>
              <a:t>29</a:t>
            </a:fld>
            <a:endParaRPr lang="en-US" altLang="en-US" sz="1200">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ChangeArrowheads="1" noTextEdit="1"/>
          </p:cNvSpPr>
          <p:nvPr>
            <p:ph type="sldImg"/>
          </p:nvPr>
        </p:nvSpPr>
        <p:spPr>
          <a:ln/>
        </p:spPr>
      </p:sp>
      <p:sp>
        <p:nvSpPr>
          <p:cNvPr id="7577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577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E3F58B6-8AAA-4284-8AB9-4643BBD4F951}" type="slidenum">
              <a:rPr lang="en-US" altLang="en-US" sz="1200">
                <a:latin typeface="Times New Roman" panose="02020603050405020304" pitchFamily="18" charset="0"/>
              </a:rPr>
              <a:pPr/>
              <a:t>30</a:t>
            </a:fld>
            <a:endParaRPr lang="en-US" altLang="en-US" sz="1200">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ChangeArrowheads="1" noTextEdi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5A9FE47A-E00C-4EC2-92A9-7174529604DD}" type="slidenum">
              <a:rPr lang="en-US" altLang="en-US" sz="1200">
                <a:latin typeface="Times New Roman" panose="02020603050405020304" pitchFamily="18" charset="0"/>
              </a:rPr>
              <a:pPr>
                <a:spcBef>
                  <a:spcPct val="0"/>
                </a:spcBef>
              </a:pPr>
              <a:t>31</a:t>
            </a:fld>
            <a:endParaRPr lang="en-US" altLang="en-US" sz="1200">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ChangeArrowheads="1" noTextEdi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3F30D170-6567-4752-B0C8-A9E727248034}" type="slidenum">
              <a:rPr lang="en-US" altLang="en-US" sz="1200">
                <a:latin typeface="Times New Roman" panose="02020603050405020304" pitchFamily="18" charset="0"/>
              </a:rPr>
              <a:pPr>
                <a:spcBef>
                  <a:spcPct val="0"/>
                </a:spcBef>
              </a:pPr>
              <a:t>32</a:t>
            </a:fld>
            <a:endParaRPr lang="en-US" altLang="en-US" sz="1200">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ChangeArrowheads="1" noTextEdit="1"/>
          </p:cNvSpPr>
          <p:nvPr>
            <p:ph type="sldImg"/>
          </p:nvPr>
        </p:nvSpPr>
        <p:spPr>
          <a:ln/>
        </p:spPr>
      </p:sp>
      <p:sp>
        <p:nvSpPr>
          <p:cNvPr id="8192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sym typeface="Wingdings" panose="05000000000000000000" pitchFamily="2" charset="2"/>
            </a:endParaRPr>
          </a:p>
        </p:txBody>
      </p:sp>
      <p:sp>
        <p:nvSpPr>
          <p:cNvPr id="81923"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A3E0876-9F33-4371-B0D0-838464BA3FD4}" type="slidenum">
              <a:rPr lang="en-US" altLang="en-US" sz="1200">
                <a:latin typeface="Times New Roman" panose="02020603050405020304" pitchFamily="18" charset="0"/>
              </a:rPr>
              <a:pPr/>
              <a:t>33</a:t>
            </a:fld>
            <a:endParaRPr lang="en-US" altLang="en-US" sz="12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ChangeArrowheads="1" noTextEdi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09B11801-105D-436E-A022-1DC21FEC1958}" type="slidenum">
              <a:rPr lang="en-US" altLang="en-US" sz="1200">
                <a:latin typeface="Times New Roman" panose="02020603050405020304" pitchFamily="18" charset="0"/>
              </a:rPr>
              <a:pPr>
                <a:spcBef>
                  <a:spcPct val="0"/>
                </a:spcBef>
              </a:pPr>
              <a:t>3</a:t>
            </a:fld>
            <a:endParaRPr lang="en-US" altLang="en-US" sz="1200">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Times New Roman" panose="02020603050405020304" pitchFamily="18"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FDACBD68-9F3A-423E-9F7E-71CD1C8878DB}" type="slidenum">
              <a:rPr lang="en-US" altLang="en-US" sz="1200">
                <a:latin typeface="Times New Roman" panose="02020603050405020304" pitchFamily="18" charset="0"/>
              </a:rPr>
              <a:pPr>
                <a:spcBef>
                  <a:spcPct val="0"/>
                </a:spcBef>
              </a:pPr>
              <a:t>34</a:t>
            </a:fld>
            <a:endParaRPr lang="en-US" altLang="en-US" sz="1200">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ChangeArrowheads="1" noTextEdi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6FBC5D4B-316C-43D8-A8FB-F8F0239447D1}" type="slidenum">
              <a:rPr lang="en-US" altLang="en-US" sz="1200">
                <a:latin typeface="Times New Roman" panose="02020603050405020304" pitchFamily="18" charset="0"/>
              </a:rPr>
              <a:pPr>
                <a:spcBef>
                  <a:spcPct val="0"/>
                </a:spcBef>
              </a:pPr>
              <a:t>35</a:t>
            </a:fld>
            <a:endParaRPr lang="en-US" altLang="en-US" sz="1200">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ChangeArrowheads="1" noTextEdit="1"/>
          </p:cNvSpPr>
          <p:nvPr>
            <p:ph type="sldImg"/>
          </p:nvPr>
        </p:nvSpPr>
        <p:spPr>
          <a:ln/>
        </p:spPr>
      </p:sp>
      <p:sp>
        <p:nvSpPr>
          <p:cNvPr id="880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80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28C893B1-49DD-4D9A-A41D-0916FE23D2E1}" type="slidenum">
              <a:rPr lang="en-US" altLang="en-US" sz="1200">
                <a:latin typeface="Times New Roman" panose="02020603050405020304" pitchFamily="18" charset="0"/>
              </a:rPr>
              <a:pPr>
                <a:spcBef>
                  <a:spcPct val="0"/>
                </a:spcBef>
              </a:pPr>
              <a:t>36</a:t>
            </a:fld>
            <a:endParaRPr lang="en-US" altLang="en-US" sz="1200">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ChangeArrowheads="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Answer: A</a:t>
            </a:r>
            <a:endParaRPr lang="en-US" altLang="en-US" dirty="0" smtClean="0">
              <a:latin typeface="Arial" panose="020B0604020202020204" pitchFamily="34"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1B77D15D-AC91-4DEA-BF80-F60D53021A8B}" type="slidenum">
              <a:rPr lang="en-US" altLang="en-US" sz="1200">
                <a:latin typeface="Times New Roman" panose="02020603050405020304" pitchFamily="18" charset="0"/>
              </a:rPr>
              <a:pPr>
                <a:spcBef>
                  <a:spcPct val="0"/>
                </a:spcBef>
              </a:pPr>
              <a:t>37</a:t>
            </a:fld>
            <a:endParaRPr lang="en-US" altLang="en-US" sz="1200">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ChangeArrowheads="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Answer: C</a:t>
            </a:r>
            <a:endParaRPr lang="en-US" altLang="en-US" dirty="0" smtClean="0">
              <a:latin typeface="Arial" panose="020B0604020202020204" pitchFamily="34" charset="0"/>
            </a:endParaRP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3E19C4FE-FD99-487B-B94E-39A5D82308CC}" type="slidenum">
              <a:rPr lang="en-US" altLang="en-US" sz="1200">
                <a:latin typeface="Times New Roman" panose="02020603050405020304" pitchFamily="18" charset="0"/>
              </a:rPr>
              <a:pPr>
                <a:spcBef>
                  <a:spcPct val="0"/>
                </a:spcBef>
              </a:pPr>
              <a:t>38</a:t>
            </a:fld>
            <a:endParaRPr lang="en-US" altLang="en-US" sz="1200">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ChangeArrowheads="1" noTextEdi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Answer: B</a:t>
            </a:r>
            <a:endParaRPr lang="en-US" altLang="en-US" dirty="0" smtClean="0">
              <a:latin typeface="Arial" panose="020B0604020202020204" pitchFamily="34" charset="0"/>
            </a:endParaRP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73ECB4CE-F2C8-44AB-AF8D-01C82882CC90}" type="slidenum">
              <a:rPr lang="en-US" altLang="en-US" sz="1200">
                <a:latin typeface="Times New Roman" panose="02020603050405020304" pitchFamily="18" charset="0"/>
              </a:rPr>
              <a:pPr>
                <a:spcBef>
                  <a:spcPct val="0"/>
                </a:spcBef>
              </a:pPr>
              <a:t>39</a:t>
            </a:fld>
            <a:endParaRPr lang="en-US" altLang="en-US" sz="1200">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ChangeArrowheads="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Answer: A</a:t>
            </a:r>
            <a:endParaRPr lang="en-US" altLang="en-US" dirty="0" smtClean="0">
              <a:latin typeface="Arial" panose="020B0604020202020204" pitchFamily="34" charset="0"/>
            </a:endParaRP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A61A20F4-BFB3-4DF5-BC67-856A62A4F052}" type="slidenum">
              <a:rPr lang="en-US" altLang="en-US" sz="1200">
                <a:latin typeface="Times New Roman" panose="02020603050405020304" pitchFamily="18" charset="0"/>
              </a:rPr>
              <a:pPr>
                <a:spcBef>
                  <a:spcPct val="0"/>
                </a:spcBef>
              </a:pPr>
              <a:t>40</a:t>
            </a:fld>
            <a:endParaRPr lang="en-US" altLang="en-US" sz="1200">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ChangeArrowheads="1" noTextEdit="1"/>
          </p:cNvSpPr>
          <p:nvPr>
            <p:ph type="sldImg"/>
          </p:nvPr>
        </p:nvSpPr>
        <p:spPr>
          <a:ln/>
        </p:spPr>
      </p:sp>
      <p:sp>
        <p:nvSpPr>
          <p:cNvPr id="9830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9830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ED69A9-58E6-4254-87EA-2E4C09CF49C1}" type="slidenum">
              <a:rPr lang="en-US" altLang="en-US" sz="1200">
                <a:latin typeface="Times New Roman" panose="02020603050405020304" pitchFamily="18" charset="0"/>
              </a:rPr>
              <a:pPr/>
              <a:t>41</a:t>
            </a:fld>
            <a:endParaRPr lang="en-US" altLang="en-US" sz="1200">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ChangeArrowheads="1" noTextEdit="1"/>
          </p:cNvSpPr>
          <p:nvPr>
            <p:ph type="sldImg"/>
          </p:nvPr>
        </p:nvSpPr>
        <p:spPr>
          <a:ln/>
        </p:spPr>
      </p:sp>
      <p:sp>
        <p:nvSpPr>
          <p:cNvPr id="10137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0137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C808344-CB83-4153-9124-D308344773FB}" type="slidenum">
              <a:rPr lang="en-US" altLang="en-US" sz="1200">
                <a:latin typeface="Times New Roman" panose="02020603050405020304" pitchFamily="18" charset="0"/>
              </a:rPr>
              <a:pPr/>
              <a:t>43</a:t>
            </a:fld>
            <a:endParaRPr lang="en-US" altLang="en-US" sz="1200">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ChangeArrowheads="1" noTextEdit="1"/>
          </p:cNvSpPr>
          <p:nvPr>
            <p:ph type="sldImg"/>
          </p:nvPr>
        </p:nvSpPr>
        <p:spPr>
          <a:ln/>
        </p:spPr>
      </p:sp>
      <p:sp>
        <p:nvSpPr>
          <p:cNvPr id="10342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0342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E2B2B89-F402-430F-8D61-8A801A5BBABF}" type="slidenum">
              <a:rPr lang="en-US" altLang="en-US" sz="1200">
                <a:latin typeface="Times New Roman" panose="02020603050405020304" pitchFamily="18" charset="0"/>
              </a:rPr>
              <a:pPr/>
              <a:t>44</a:t>
            </a:fld>
            <a:endParaRPr lang="en-US" altLang="en-US" sz="12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AB617B85-5237-4CEA-8250-D1896BD17D05}" type="slidenum">
              <a:rPr lang="en-US" altLang="en-US" sz="1200">
                <a:latin typeface="Times New Roman" panose="02020603050405020304" pitchFamily="18" charset="0"/>
              </a:rPr>
              <a:pPr>
                <a:spcBef>
                  <a:spcPct val="0"/>
                </a:spcBef>
              </a:pPr>
              <a:t>5</a:t>
            </a:fld>
            <a:endParaRPr lang="en-US" altLang="en-US" sz="1200">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ChangeArrowheads="1" noTextEdit="1"/>
          </p:cNvSpPr>
          <p:nvPr>
            <p:ph type="sldImg"/>
          </p:nvPr>
        </p:nvSpPr>
        <p:spPr>
          <a:ln/>
        </p:spPr>
      </p:sp>
      <p:sp>
        <p:nvSpPr>
          <p:cNvPr id="10649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0649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7E4EA3-EADE-43FA-8354-1554C90B62E9}" type="slidenum">
              <a:rPr lang="en-US" altLang="en-US" sz="1200">
                <a:latin typeface="Times New Roman" panose="02020603050405020304" pitchFamily="18" charset="0"/>
              </a:rPr>
              <a:pPr/>
              <a:t>46</a:t>
            </a:fld>
            <a:endParaRPr lang="en-US" altLang="en-US" sz="1200">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ChangeArrowheads="1" noTextEdit="1"/>
          </p:cNvSpPr>
          <p:nvPr>
            <p:ph type="sldImg"/>
          </p:nvPr>
        </p:nvSpPr>
        <p:spPr>
          <a:ln/>
        </p:spPr>
      </p:sp>
      <p:sp>
        <p:nvSpPr>
          <p:cNvPr id="10854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0854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07D7DA-92BC-429B-8109-9F2A703B582E}" type="slidenum">
              <a:rPr lang="en-US" altLang="en-US" sz="1200">
                <a:latin typeface="Times New Roman" panose="02020603050405020304" pitchFamily="18" charset="0"/>
              </a:rPr>
              <a:pPr/>
              <a:t>47</a:t>
            </a:fld>
            <a:endParaRPr lang="en-US" altLang="en-US" sz="1200">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ChangeArrowheads="1" noTextEdit="1"/>
          </p:cNvSpPr>
          <p:nvPr>
            <p:ph type="sldImg"/>
          </p:nvPr>
        </p:nvSpPr>
        <p:spPr>
          <a:ln/>
        </p:spPr>
      </p:sp>
      <p:sp>
        <p:nvSpPr>
          <p:cNvPr id="110594"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10595"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9EA66F1-9ACB-49CC-9478-9D060F55356F}" type="slidenum">
              <a:rPr lang="en-US" altLang="en-US" sz="1200">
                <a:latin typeface="Times New Roman" panose="02020603050405020304" pitchFamily="18" charset="0"/>
              </a:rPr>
              <a:pPr/>
              <a:t>48</a:t>
            </a:fld>
            <a:endParaRPr lang="en-US" altLang="en-US" sz="1200">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ChangeArrowheads="1" noTextEdit="1"/>
          </p:cNvSpPr>
          <p:nvPr>
            <p:ph type="sldImg"/>
          </p:nvPr>
        </p:nvSpPr>
        <p:spPr>
          <a:ln/>
        </p:spPr>
      </p:sp>
      <p:sp>
        <p:nvSpPr>
          <p:cNvPr id="11264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Answer: A, B, D, E</a:t>
            </a:r>
            <a:endParaRPr lang="en-US" altLang="en-US" dirty="0" smtClean="0">
              <a:latin typeface="Arial" panose="020B0604020202020204" pitchFamily="34" charset="0"/>
            </a:endParaRPr>
          </a:p>
        </p:txBody>
      </p:sp>
      <p:sp>
        <p:nvSpPr>
          <p:cNvPr id="112643"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273210-859C-4038-B94E-0D8A89000221}" type="slidenum">
              <a:rPr lang="en-US" altLang="en-US" sz="1200">
                <a:latin typeface="Times New Roman" panose="02020603050405020304" pitchFamily="18" charset="0"/>
              </a:rPr>
              <a:pPr/>
              <a:t>49</a:t>
            </a:fld>
            <a:endParaRPr lang="en-US" altLang="en-US" sz="120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C1C2C311-1E8A-4983-858D-84153D988C59}" type="slidenum">
              <a:rPr lang="en-US" altLang="en-US" sz="1200">
                <a:latin typeface="Times New Roman" panose="02020603050405020304" pitchFamily="18" charset="0"/>
              </a:rPr>
              <a:pPr>
                <a:spcBef>
                  <a:spcPct val="0"/>
                </a:spcBef>
              </a:pPr>
              <a:t>6</a:t>
            </a:fld>
            <a:endParaRPr lang="en-US" altLang="en-US" sz="12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ChangeArrowheads="1" noTextEdit="1"/>
          </p:cNvSpPr>
          <p:nvPr>
            <p:ph type="sldImg"/>
          </p:nvPr>
        </p:nvSpPr>
        <p:spPr>
          <a:ln/>
        </p:spPr>
      </p:sp>
      <p:sp>
        <p:nvSpPr>
          <p:cNvPr id="33794"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anose="020B0604020202020204" pitchFamily="34" charset="0"/>
                <a:ea typeface="MS PGothic" panose="020B0600070205080204" pitchFamily="34" charset="-128"/>
              </a:defRPr>
            </a:lvl1pPr>
            <a:lvl2pPr marL="742950" indent="-285750" defTabSz="947738">
              <a:defRPr sz="2400">
                <a:solidFill>
                  <a:schemeClr val="tx1"/>
                </a:solidFill>
                <a:latin typeface="Arial" panose="020B0604020202020204" pitchFamily="34" charset="0"/>
                <a:ea typeface="MS PGothic" panose="020B0600070205080204" pitchFamily="34" charset="-128"/>
              </a:defRPr>
            </a:lvl2pPr>
            <a:lvl3pPr marL="1143000" indent="-228600" defTabSz="947738">
              <a:defRPr sz="2400">
                <a:solidFill>
                  <a:schemeClr val="tx1"/>
                </a:solidFill>
                <a:latin typeface="Arial" panose="020B0604020202020204" pitchFamily="34" charset="0"/>
                <a:ea typeface="MS PGothic" panose="020B0600070205080204" pitchFamily="34" charset="-128"/>
              </a:defRPr>
            </a:lvl3pPr>
            <a:lvl4pPr marL="1600200" indent="-228600" defTabSz="947738">
              <a:defRPr sz="2400">
                <a:solidFill>
                  <a:schemeClr val="tx1"/>
                </a:solidFill>
                <a:latin typeface="Arial" panose="020B0604020202020204" pitchFamily="34" charset="0"/>
                <a:ea typeface="MS PGothic" panose="020B0600070205080204" pitchFamily="34" charset="-128"/>
              </a:defRPr>
            </a:lvl4pPr>
            <a:lvl5pPr marL="2057400" indent="-228600" defTabSz="947738">
              <a:defRPr sz="2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FBE89E-8025-45B5-84CF-0EEDAD4219C6}" type="slidenum">
              <a:rPr lang="en-US" altLang="en-US" sz="1200">
                <a:latin typeface="Times New Roman" panose="02020603050405020304" pitchFamily="18" charset="0"/>
              </a:rPr>
              <a:pPr/>
              <a:t>7</a:t>
            </a:fld>
            <a:endParaRPr lang="en-US" altLang="en-US" sz="120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6BCF8BD4-1CC6-4A8B-A5AB-D0F51C067A7E}" type="slidenum">
              <a:rPr lang="en-US" altLang="en-US" sz="1200">
                <a:latin typeface="Times New Roman" panose="02020603050405020304" pitchFamily="18" charset="0"/>
              </a:rPr>
              <a:pPr>
                <a:spcBef>
                  <a:spcPct val="0"/>
                </a:spcBef>
              </a:pPr>
              <a:t>8</a:t>
            </a:fld>
            <a:endParaRPr lang="en-US" altLang="en-US" sz="120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ChangeArrowheads="1" noTextEdi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1B61258C-2EED-4B5D-BCF0-8C569987B0A9}" type="slidenum">
              <a:rPr lang="en-US" altLang="en-US" sz="1200">
                <a:latin typeface="Times New Roman" panose="02020603050405020304" pitchFamily="18" charset="0"/>
              </a:rPr>
              <a:pPr>
                <a:spcBef>
                  <a:spcPct val="0"/>
                </a:spcBef>
              </a:pPr>
              <a:t>9</a:t>
            </a:fld>
            <a:endParaRPr lang="en-US" altLang="en-US" sz="120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ChangeArrowheads="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spcBef>
                <a:spcPct val="30000"/>
              </a:spcBef>
              <a:defRPr sz="1400">
                <a:solidFill>
                  <a:schemeClr val="tx1"/>
                </a:solidFill>
                <a:latin typeface="Arial" panose="020B0604020202020204" pitchFamily="34" charset="0"/>
                <a:ea typeface="MS PGothic" panose="020B0600070205080204" pitchFamily="34" charset="-128"/>
              </a:defRPr>
            </a:lvl1pPr>
            <a:lvl2pPr marL="742950" indent="-285750" defTabSz="947738">
              <a:spcBef>
                <a:spcPct val="30000"/>
              </a:spcBef>
              <a:defRPr sz="1400">
                <a:solidFill>
                  <a:schemeClr val="tx1"/>
                </a:solidFill>
                <a:latin typeface="Arial" panose="020B0604020202020204" pitchFamily="34" charset="0"/>
                <a:ea typeface="MS PGothic" panose="020B0600070205080204" pitchFamily="34" charset="-128"/>
              </a:defRPr>
            </a:lvl2pPr>
            <a:lvl3pPr marL="1143000" indent="-228600" defTabSz="947738">
              <a:spcBef>
                <a:spcPct val="30000"/>
              </a:spcBef>
              <a:defRPr sz="1400">
                <a:solidFill>
                  <a:schemeClr val="tx1"/>
                </a:solidFill>
                <a:latin typeface="Arial" panose="020B0604020202020204" pitchFamily="34" charset="0"/>
                <a:ea typeface="MS PGothic" panose="020B0600070205080204" pitchFamily="34" charset="-128"/>
              </a:defRPr>
            </a:lvl3pPr>
            <a:lvl4pPr marL="1600200" indent="-228600" defTabSz="947738">
              <a:spcBef>
                <a:spcPct val="30000"/>
              </a:spcBef>
              <a:defRPr sz="1400">
                <a:solidFill>
                  <a:schemeClr val="tx1"/>
                </a:solidFill>
                <a:latin typeface="Arial" panose="020B0604020202020204" pitchFamily="34" charset="0"/>
                <a:ea typeface="MS PGothic" panose="020B0600070205080204" pitchFamily="34" charset="-128"/>
              </a:defRPr>
            </a:lvl4pPr>
            <a:lvl5pPr marL="2057400" indent="-228600" defTabSz="947738">
              <a:spcBef>
                <a:spcPct val="30000"/>
              </a:spcBef>
              <a:defRPr sz="1400">
                <a:solidFill>
                  <a:schemeClr val="tx1"/>
                </a:solidFill>
                <a:latin typeface="Arial" panose="020B0604020202020204" pitchFamily="34" charset="0"/>
                <a:ea typeface="MS PGothic" panose="020B0600070205080204" pitchFamily="34" charset="-128"/>
              </a:defRPr>
            </a:lvl5pPr>
            <a:lvl6pPr marL="25146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947738" eaLnBrk="0" fontAlgn="base" hangingPunct="0">
              <a:spcBef>
                <a:spcPct val="3000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0"/>
              </a:spcBef>
            </a:pPr>
            <a:fld id="{9ACA2D7F-1817-40AB-8E55-F088F735466D}" type="slidenum">
              <a:rPr lang="en-US" altLang="en-US" sz="1200">
                <a:latin typeface="Times New Roman" panose="02020603050405020304" pitchFamily="18" charset="0"/>
              </a:rPr>
              <a:pPr>
                <a:spcBef>
                  <a:spcPct val="0"/>
                </a:spcBef>
              </a:pPr>
              <a:t>10</a:t>
            </a:fld>
            <a:endParaRPr lang="en-US" altLang="en-US" sz="12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p:cNvSpPr>
            <a:spLocks noChangeArrowheads="1"/>
          </p:cNvSpPr>
          <p:nvPr userDrawn="1"/>
        </p:nvSpPr>
        <p:spPr bwMode="auto">
          <a:xfrm>
            <a:off x="1219200" y="2667000"/>
            <a:ext cx="6705600" cy="3505200"/>
          </a:xfrm>
          <a:prstGeom prst="rect">
            <a:avLst/>
          </a:prstGeom>
          <a:noFill/>
          <a:ln w="19050">
            <a:solidFill>
              <a:srgbClr val="1974CF"/>
            </a:solidFill>
            <a:miter lim="800000"/>
            <a:headEnd/>
            <a:tailEnd/>
          </a:ln>
        </p:spPr>
        <p:txBody>
          <a:bodyPr wrap="none"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endParaRPr lang="en-US" altLang="en-US"/>
          </a:p>
        </p:txBody>
      </p:sp>
      <p:pic>
        <p:nvPicPr>
          <p:cNvPr id="5" name="Picture 22" descr="Master slid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3"/>
          <p:cNvSpPr txBox="1">
            <a:spLocks noChangeArrowheads="1"/>
          </p:cNvSpPr>
          <p:nvPr userDrawn="1"/>
        </p:nvSpPr>
        <p:spPr bwMode="auto">
          <a:xfrm>
            <a:off x="0" y="6588125"/>
            <a:ext cx="9144000" cy="269875"/>
          </a:xfrm>
          <a:prstGeom prst="rect">
            <a:avLst/>
          </a:prstGeom>
          <a:noFill/>
          <a:ln w="9525">
            <a:noFill/>
            <a:miter lim="800000"/>
            <a:headEnd/>
            <a:tailEnd/>
          </a:ln>
          <a:effectLst/>
        </p:spPr>
        <p:txBody>
          <a:bodyPr/>
          <a:lstStyle>
            <a:lvl1pPr eaLnBrk="0" hangingPunct="0">
              <a:tabLst>
                <a:tab pos="7485063"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7485063"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7485063"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7485063"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7485063" algn="l"/>
              </a:tabLst>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tabLst>
                <a:tab pos="7485063" algn="l"/>
              </a:tabLs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tabLst>
                <a:tab pos="7485063" algn="l"/>
              </a:tabLs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tabLst>
                <a:tab pos="7485063" algn="l"/>
              </a:tabLs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tabLst>
                <a:tab pos="7485063" algn="l"/>
              </a:tabLs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defRPr/>
            </a:pPr>
            <a:r>
              <a:rPr lang="en-US" altLang="en-US" sz="1000">
                <a:latin typeface="Palatino Linotype" panose="02040502050505030304" pitchFamily="18" charset="0"/>
                <a:cs typeface="Times New Roman" panose="02020603050405020304" pitchFamily="18" charset="0"/>
              </a:rPr>
              <a:t>Copyright © 2013 Wolters Kluwer Health | Lippincott Williams &amp; Wilkins </a:t>
            </a:r>
          </a:p>
        </p:txBody>
      </p:sp>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C4180C5C-6601-482B-8DE3-50CED165F481}" type="datetime2">
              <a:rPr lang="en-US" altLang="en-US"/>
              <a:pPr>
                <a:defRPr/>
              </a:pPr>
              <a:t>Wednesday, September 28, 2022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772D184-6F0E-460D-9559-100E1C139FE1}" type="slidenum">
              <a:rPr lang="en-US" altLang="en-US"/>
              <a:pPr/>
              <a:t>‹#›</a:t>
            </a:fld>
            <a:endParaRPr lang="en-US" altLang="en-US"/>
          </a:p>
        </p:txBody>
      </p:sp>
    </p:spTree>
    <p:extLst>
      <p:ext uri="{BB962C8B-B14F-4D97-AF65-F5344CB8AC3E}">
        <p14:creationId xmlns:p14="http://schemas.microsoft.com/office/powerpoint/2010/main" val="983852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81D694C-4CC1-4FC8-A22C-4EB5C3DE23F9}" type="datetime2">
              <a:rPr lang="en-US" altLang="en-US"/>
              <a:pPr>
                <a:defRPr/>
              </a:pPr>
              <a:t>Wednesday, September 28, 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0D63008-2391-4D3D-A1BA-C3AA75F79910}" type="slidenum">
              <a:rPr lang="en-US" altLang="en-US"/>
              <a:pPr/>
              <a:t>‹#›</a:t>
            </a:fld>
            <a:endParaRPr lang="en-US" altLang="en-US"/>
          </a:p>
        </p:txBody>
      </p:sp>
    </p:spTree>
    <p:extLst>
      <p:ext uri="{BB962C8B-B14F-4D97-AF65-F5344CB8AC3E}">
        <p14:creationId xmlns:p14="http://schemas.microsoft.com/office/powerpoint/2010/main" val="3123512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ECAC832-40C8-4093-8187-8C27DA464E52}" type="datetime2">
              <a:rPr lang="en-US" altLang="en-US"/>
              <a:pPr>
                <a:defRPr/>
              </a:pPr>
              <a:t>Wednesday, September 28, 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A88AD3F-A905-47F0-8BAB-C808AF30DE73}" type="slidenum">
              <a:rPr lang="en-US" altLang="en-US"/>
              <a:pPr/>
              <a:t>‹#›</a:t>
            </a:fld>
            <a:endParaRPr lang="en-US" altLang="en-US"/>
          </a:p>
        </p:txBody>
      </p:sp>
    </p:spTree>
    <p:extLst>
      <p:ext uri="{BB962C8B-B14F-4D97-AF65-F5344CB8AC3E}">
        <p14:creationId xmlns:p14="http://schemas.microsoft.com/office/powerpoint/2010/main" val="379848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674688" y="971550"/>
            <a:ext cx="6000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hangingPunct="1">
              <a:defRPr/>
            </a:pPr>
            <a:r>
              <a:rPr lang="en-US" dirty="0"/>
              <a:t>“</a:t>
            </a:r>
          </a:p>
        </p:txBody>
      </p:sp>
      <p:sp>
        <p:nvSpPr>
          <p:cNvPr id="6" name="TextBox 5"/>
          <p:cNvSpPr txBox="1"/>
          <p:nvPr/>
        </p:nvSpPr>
        <p:spPr>
          <a:xfrm>
            <a:off x="6999288" y="2613025"/>
            <a:ext cx="601662"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hangingPunct="1">
              <a:defRPr/>
            </a:pPr>
            <a:r>
              <a:rPr lang="en-US" dirty="0"/>
              <a:t>”</a:t>
            </a:r>
          </a:p>
        </p:txBody>
      </p:sp>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5"/>
          </p:nvPr>
        </p:nvSpPr>
        <p:spPr/>
        <p:txBody>
          <a:bodyPr/>
          <a:lstStyle>
            <a:lvl1pPr>
              <a:defRPr/>
            </a:lvl1pPr>
          </a:lstStyle>
          <a:p>
            <a:pPr>
              <a:defRPr/>
            </a:pPr>
            <a:fld id="{BE984C95-2C13-4859-AEA0-4D95E09DDC51}" type="datetime2">
              <a:rPr lang="en-US" altLang="en-US"/>
              <a:pPr>
                <a:defRPr/>
              </a:pPr>
              <a:t>Wednesday, September 28, 2022</a:t>
            </a:fld>
            <a:endParaRPr lang="en-US" alt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fld id="{75429365-E4F7-42EC-A482-5294F382792D}" type="slidenum">
              <a:rPr lang="en-US" altLang="en-US"/>
              <a:pPr/>
              <a:t>‹#›</a:t>
            </a:fld>
            <a:endParaRPr lang="en-US" altLang="en-US"/>
          </a:p>
        </p:txBody>
      </p:sp>
    </p:spTree>
    <p:extLst>
      <p:ext uri="{BB962C8B-B14F-4D97-AF65-F5344CB8AC3E}">
        <p14:creationId xmlns:p14="http://schemas.microsoft.com/office/powerpoint/2010/main" val="2082886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CE474B96-8415-48DD-8070-D1F391D1CB61}" type="datetime2">
              <a:rPr lang="en-US" altLang="en-US"/>
              <a:pPr>
                <a:defRPr/>
              </a:pPr>
              <a:t>Wednesday, September 28, 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E1E3634-7661-498B-AC80-33F48C2944A7}" type="slidenum">
              <a:rPr lang="en-US" altLang="en-US"/>
              <a:pPr/>
              <a:t>‹#›</a:t>
            </a:fld>
            <a:endParaRPr lang="en-US" altLang="en-US"/>
          </a:p>
        </p:txBody>
      </p:sp>
    </p:spTree>
    <p:extLst>
      <p:ext uri="{BB962C8B-B14F-4D97-AF65-F5344CB8AC3E}">
        <p14:creationId xmlns:p14="http://schemas.microsoft.com/office/powerpoint/2010/main" val="1910720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18"/>
          </p:nvPr>
        </p:nvSpPr>
        <p:spPr/>
        <p:txBody>
          <a:bodyPr/>
          <a:lstStyle>
            <a:lvl1pPr>
              <a:defRPr/>
            </a:lvl1pPr>
          </a:lstStyle>
          <a:p>
            <a:pPr>
              <a:defRPr/>
            </a:pPr>
            <a:fld id="{EAE90762-A153-4E57-9F7F-F890E61EA937}" type="datetime2">
              <a:rPr lang="en-US" altLang="en-US"/>
              <a:pPr>
                <a:defRPr/>
              </a:pPr>
              <a:t>Wednesday, September 28, 2022</a:t>
            </a:fld>
            <a:endParaRPr lang="en-US" altLang="en-US"/>
          </a:p>
        </p:txBody>
      </p:sp>
      <p:sp>
        <p:nvSpPr>
          <p:cNvPr id="12" name="Footer Placeholder 4"/>
          <p:cNvSpPr>
            <a:spLocks noGrp="1"/>
          </p:cNvSpPr>
          <p:nvPr>
            <p:ph type="ftr" sz="quarter" idx="19"/>
          </p:nvPr>
        </p:nvSpPr>
        <p:spPr/>
        <p:txBody>
          <a:bodyPr/>
          <a:lstStyle>
            <a:lvl1pPr>
              <a:defRPr/>
            </a:lvl1pPr>
          </a:lstStyle>
          <a:p>
            <a:pPr>
              <a:defRPr/>
            </a:pPr>
            <a:endParaRPr lang="en-US"/>
          </a:p>
        </p:txBody>
      </p:sp>
      <p:sp>
        <p:nvSpPr>
          <p:cNvPr id="13" name="Slide Number Placeholder 5"/>
          <p:cNvSpPr>
            <a:spLocks noGrp="1"/>
          </p:cNvSpPr>
          <p:nvPr>
            <p:ph type="sldNum" sz="quarter" idx="20"/>
          </p:nvPr>
        </p:nvSpPr>
        <p:spPr/>
        <p:txBody>
          <a:bodyPr/>
          <a:lstStyle>
            <a:lvl1pPr>
              <a:defRPr/>
            </a:lvl1pPr>
          </a:lstStyle>
          <a:p>
            <a:fld id="{7D9AC8B0-5AB2-48B2-91F6-233EA17D433A}" type="slidenum">
              <a:rPr lang="en-US" altLang="en-US"/>
              <a:pPr/>
              <a:t>‹#›</a:t>
            </a:fld>
            <a:endParaRPr lang="en-US" altLang="en-US"/>
          </a:p>
        </p:txBody>
      </p:sp>
    </p:spTree>
    <p:extLst>
      <p:ext uri="{BB962C8B-B14F-4D97-AF65-F5344CB8AC3E}">
        <p14:creationId xmlns:p14="http://schemas.microsoft.com/office/powerpoint/2010/main" val="1070573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489475" y="4827212"/>
            <a:ext cx="2205612"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2916776" y="4827211"/>
            <a:ext cx="2201378"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5344824" y="4827209"/>
            <a:ext cx="22025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5" name="Date Placeholder 3"/>
          <p:cNvSpPr>
            <a:spLocks noGrp="1"/>
          </p:cNvSpPr>
          <p:nvPr>
            <p:ph type="dt" sz="half" idx="23"/>
          </p:nvPr>
        </p:nvSpPr>
        <p:spPr/>
        <p:txBody>
          <a:bodyPr/>
          <a:lstStyle>
            <a:lvl1pPr>
              <a:defRPr/>
            </a:lvl1pPr>
          </a:lstStyle>
          <a:p>
            <a:pPr>
              <a:defRPr/>
            </a:pPr>
            <a:fld id="{8E950C11-7F7C-4AEF-988F-BD7A3D3607FB}" type="datetime2">
              <a:rPr lang="en-US" altLang="en-US"/>
              <a:pPr>
                <a:defRPr/>
              </a:pPr>
              <a:t>Wednesday, September 28, 2022</a:t>
            </a:fld>
            <a:endParaRPr lang="en-US" altLang="en-US"/>
          </a:p>
        </p:txBody>
      </p:sp>
      <p:sp>
        <p:nvSpPr>
          <p:cNvPr id="16" name="Footer Placeholder 4"/>
          <p:cNvSpPr>
            <a:spLocks noGrp="1"/>
          </p:cNvSpPr>
          <p:nvPr>
            <p:ph type="ftr" sz="quarter" idx="24"/>
          </p:nvPr>
        </p:nvSpPr>
        <p:spPr/>
        <p:txBody>
          <a:bodyPr/>
          <a:lstStyle>
            <a:lvl1pPr>
              <a:defRPr/>
            </a:lvl1pPr>
          </a:lstStyle>
          <a:p>
            <a:pPr>
              <a:defRPr/>
            </a:pPr>
            <a:endParaRPr lang="en-US"/>
          </a:p>
        </p:txBody>
      </p:sp>
      <p:sp>
        <p:nvSpPr>
          <p:cNvPr id="17" name="Slide Number Placeholder 5"/>
          <p:cNvSpPr>
            <a:spLocks noGrp="1"/>
          </p:cNvSpPr>
          <p:nvPr>
            <p:ph type="sldNum" sz="quarter" idx="25"/>
          </p:nvPr>
        </p:nvSpPr>
        <p:spPr/>
        <p:txBody>
          <a:bodyPr/>
          <a:lstStyle>
            <a:lvl1pPr>
              <a:defRPr/>
            </a:lvl1pPr>
          </a:lstStyle>
          <a:p>
            <a:fld id="{8565AB9B-FEFC-4DA2-817B-7F8BB88F3F76}" type="slidenum">
              <a:rPr lang="en-US" altLang="en-US"/>
              <a:pPr/>
              <a:t>‹#›</a:t>
            </a:fld>
            <a:endParaRPr lang="en-US" altLang="en-US"/>
          </a:p>
        </p:txBody>
      </p:sp>
    </p:spTree>
    <p:extLst>
      <p:ext uri="{BB962C8B-B14F-4D97-AF65-F5344CB8AC3E}">
        <p14:creationId xmlns:p14="http://schemas.microsoft.com/office/powerpoint/2010/main" val="1621122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20EFB5D-2E5D-4104-892A-B43EF7417D3C}" type="datetime2">
              <a:rPr lang="en-US" altLang="en-US"/>
              <a:pPr>
                <a:defRPr/>
              </a:pPr>
              <a:t>Wednesday, September 28, 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F40AA7F-FA29-4F42-9046-5F9154E17196}" type="slidenum">
              <a:rPr lang="en-US" altLang="en-US"/>
              <a:pPr/>
              <a:t>‹#›</a:t>
            </a:fld>
            <a:endParaRPr lang="en-US" altLang="en-US"/>
          </a:p>
        </p:txBody>
      </p:sp>
    </p:spTree>
    <p:extLst>
      <p:ext uri="{BB962C8B-B14F-4D97-AF65-F5344CB8AC3E}">
        <p14:creationId xmlns:p14="http://schemas.microsoft.com/office/powerpoint/2010/main" val="2986024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8FE4A14-46D4-4A29-BE1A-EE8CFFC1C7F4}" type="datetime2">
              <a:rPr lang="en-US" altLang="en-US"/>
              <a:pPr>
                <a:defRPr/>
              </a:pPr>
              <a:t>Wednesday, September 28, 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3D9471-EB83-4230-83EC-6AE69E050F9C}" type="slidenum">
              <a:rPr lang="en-US" altLang="en-US"/>
              <a:pPr/>
              <a:t>‹#›</a:t>
            </a:fld>
            <a:endParaRPr lang="en-US" altLang="en-US"/>
          </a:p>
        </p:txBody>
      </p:sp>
    </p:spTree>
    <p:extLst>
      <p:ext uri="{BB962C8B-B14F-4D97-AF65-F5344CB8AC3E}">
        <p14:creationId xmlns:p14="http://schemas.microsoft.com/office/powerpoint/2010/main" val="109007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EADA95A-1930-4889-B744-BA50A8422F43}" type="datetime2">
              <a:rPr lang="en-US" altLang="en-US"/>
              <a:pPr>
                <a:defRPr/>
              </a:pPr>
              <a:t>Wednesday, September 28, 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50F801F-73E0-4BF8-93EA-8D2BC4FE2556}" type="slidenum">
              <a:rPr lang="en-US" altLang="en-US"/>
              <a:pPr/>
              <a:t>‹#›</a:t>
            </a:fld>
            <a:endParaRPr lang="en-US" altLang="en-US"/>
          </a:p>
        </p:txBody>
      </p:sp>
    </p:spTree>
    <p:extLst>
      <p:ext uri="{BB962C8B-B14F-4D97-AF65-F5344CB8AC3E}">
        <p14:creationId xmlns:p14="http://schemas.microsoft.com/office/powerpoint/2010/main" val="2540371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A6D487B-2257-428F-B866-A56FEAEABD7C}" type="datetime2">
              <a:rPr lang="en-US" altLang="en-US"/>
              <a:pPr>
                <a:defRPr/>
              </a:pPr>
              <a:t>Wednesday, September 28, 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A1F6D2-AC0B-4455-89AA-B6A69CD30D25}" type="slidenum">
              <a:rPr lang="en-US" altLang="en-US"/>
              <a:pPr/>
              <a:t>‹#›</a:t>
            </a:fld>
            <a:endParaRPr lang="en-US" altLang="en-US"/>
          </a:p>
        </p:txBody>
      </p:sp>
    </p:spTree>
    <p:extLst>
      <p:ext uri="{BB962C8B-B14F-4D97-AF65-F5344CB8AC3E}">
        <p14:creationId xmlns:p14="http://schemas.microsoft.com/office/powerpoint/2010/main" val="354550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382A703-1710-4F93-852E-F884E2332AEE}" type="datetime2">
              <a:rPr lang="en-US" altLang="en-US"/>
              <a:pPr>
                <a:defRPr/>
              </a:pPr>
              <a:t>Wednesday, September 28, 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F6F2972-CF74-466A-9A99-348F6ABF6972}" type="slidenum">
              <a:rPr lang="en-US" altLang="en-US"/>
              <a:pPr/>
              <a:t>‹#›</a:t>
            </a:fld>
            <a:endParaRPr lang="en-US" altLang="en-US"/>
          </a:p>
        </p:txBody>
      </p:sp>
    </p:spTree>
    <p:extLst>
      <p:ext uri="{BB962C8B-B14F-4D97-AF65-F5344CB8AC3E}">
        <p14:creationId xmlns:p14="http://schemas.microsoft.com/office/powerpoint/2010/main" val="30381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FDEBD0E7-9983-4D56-8242-1AB4B615110A}" type="datetime2">
              <a:rPr lang="en-US" altLang="en-US"/>
              <a:pPr>
                <a:defRPr/>
              </a:pPr>
              <a:t>Wednesday, September 28, 2022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F358C25-D913-48F9-9937-23BF72401AF3}" type="slidenum">
              <a:rPr lang="en-US" altLang="en-US"/>
              <a:pPr/>
              <a:t>‹#›</a:t>
            </a:fld>
            <a:endParaRPr lang="en-US" altLang="en-US"/>
          </a:p>
        </p:txBody>
      </p:sp>
    </p:spTree>
    <p:extLst>
      <p:ext uri="{BB962C8B-B14F-4D97-AF65-F5344CB8AC3E}">
        <p14:creationId xmlns:p14="http://schemas.microsoft.com/office/powerpoint/2010/main" val="153294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F9D5F79E-B5BC-4677-A8F2-074F7CF3702D}" type="datetime2">
              <a:rPr lang="en-US" altLang="en-US"/>
              <a:pPr>
                <a:defRPr/>
              </a:pPr>
              <a:t>Wednesday, September 28, 2022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83C1BAB-8AEB-4206-8E55-516612683525}" type="slidenum">
              <a:rPr lang="en-US" altLang="en-US"/>
              <a:pPr/>
              <a:t>‹#›</a:t>
            </a:fld>
            <a:endParaRPr lang="en-US" altLang="en-US"/>
          </a:p>
        </p:txBody>
      </p:sp>
    </p:spTree>
    <p:extLst>
      <p:ext uri="{BB962C8B-B14F-4D97-AF65-F5344CB8AC3E}">
        <p14:creationId xmlns:p14="http://schemas.microsoft.com/office/powerpoint/2010/main" val="417133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C5C78B-8F66-407D-ADFB-75DF0C5F8B7D}" type="datetime2">
              <a:rPr lang="en-US" altLang="en-US"/>
              <a:pPr>
                <a:defRPr/>
              </a:pPr>
              <a:t>Wednesday, September 28, 2022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B575248-E58F-4B6E-9263-35A8B7707B0B}" type="slidenum">
              <a:rPr lang="en-US" altLang="en-US"/>
              <a:pPr/>
              <a:t>‹#›</a:t>
            </a:fld>
            <a:endParaRPr lang="en-US" altLang="en-US"/>
          </a:p>
        </p:txBody>
      </p:sp>
    </p:spTree>
    <p:extLst>
      <p:ext uri="{BB962C8B-B14F-4D97-AF65-F5344CB8AC3E}">
        <p14:creationId xmlns:p14="http://schemas.microsoft.com/office/powerpoint/2010/main" val="342990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7A04734-A925-47E7-BDED-3232A6E787B7}" type="datetime2">
              <a:rPr lang="en-US" altLang="en-US"/>
              <a:pPr>
                <a:defRPr/>
              </a:pPr>
              <a:t>Wednesday, September 28, 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699A30A-D36D-4117-B0FC-5C4EBB94221D}" type="slidenum">
              <a:rPr lang="en-US" altLang="en-US"/>
              <a:pPr/>
              <a:t>‹#›</a:t>
            </a:fld>
            <a:endParaRPr lang="en-US" altLang="en-US"/>
          </a:p>
        </p:txBody>
      </p:sp>
    </p:spTree>
    <p:extLst>
      <p:ext uri="{BB962C8B-B14F-4D97-AF65-F5344CB8AC3E}">
        <p14:creationId xmlns:p14="http://schemas.microsoft.com/office/powerpoint/2010/main" val="45645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B308291-41CC-44BF-8565-49EDB9853EB0}" type="datetime2">
              <a:rPr lang="en-US" altLang="en-US"/>
              <a:pPr>
                <a:defRPr/>
              </a:pPr>
              <a:t>Wednesday, September 28, 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E05CDD7-CBA3-456A-B9C4-B4B26EC9153B}" type="slidenum">
              <a:rPr lang="en-US" altLang="en-US"/>
              <a:pPr/>
              <a:t>‹#›</a:t>
            </a:fld>
            <a:endParaRPr lang="en-US" altLang="en-US"/>
          </a:p>
        </p:txBody>
      </p:sp>
    </p:spTree>
    <p:extLst>
      <p:ext uri="{BB962C8B-B14F-4D97-AF65-F5344CB8AC3E}">
        <p14:creationId xmlns:p14="http://schemas.microsoft.com/office/powerpoint/2010/main" val="589746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Oval 21"/>
          <p:cNvGrpSpPr>
            <a:grpSpLocks/>
          </p:cNvGrpSpPr>
          <p:nvPr/>
        </p:nvGrpSpPr>
        <p:grpSpPr bwMode="auto">
          <a:xfrm>
            <a:off x="6286500" y="1676400"/>
            <a:ext cx="2832100" cy="2819400"/>
            <a:chOff x="3960" y="1056"/>
            <a:chExt cx="1784" cy="1776"/>
          </a:xfrm>
        </p:grpSpPr>
        <p:pic>
          <p:nvPicPr>
            <p:cNvPr id="1049" name="Oval 21"/>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60" y="1056"/>
              <a:ext cx="1784"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0" name="Text Box 3"/>
            <p:cNvSpPr txBox="1">
              <a:spLocks noChangeArrowheads="1"/>
            </p:cNvSpPr>
            <p:nvPr/>
          </p:nvSpPr>
          <p:spPr bwMode="auto">
            <a:xfrm>
              <a:off x="4228" y="1316"/>
              <a:ext cx="1256" cy="1256"/>
            </a:xfrm>
            <a:prstGeom prst="rect">
              <a:avLst/>
            </a:prstGeom>
            <a:no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grpSp>
      <p:grpSp>
        <p:nvGrpSpPr>
          <p:cNvPr id="1027" name="Oval 22"/>
          <p:cNvGrpSpPr>
            <a:grpSpLocks/>
          </p:cNvGrpSpPr>
          <p:nvPr/>
        </p:nvGrpSpPr>
        <p:grpSpPr bwMode="auto">
          <a:xfrm>
            <a:off x="5676900" y="-457200"/>
            <a:ext cx="1612900" cy="1600200"/>
            <a:chOff x="3576" y="-288"/>
            <a:chExt cx="1016" cy="1008"/>
          </a:xfrm>
        </p:grpSpPr>
        <p:pic>
          <p:nvPicPr>
            <p:cNvPr id="1047" name="Oval 22"/>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76" y="-288"/>
              <a:ext cx="1016"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 name="Text Box 6"/>
            <p:cNvSpPr txBox="1">
              <a:spLocks noChangeArrowheads="1"/>
            </p:cNvSpPr>
            <p:nvPr/>
          </p:nvSpPr>
          <p:spPr bwMode="auto">
            <a:xfrm>
              <a:off x="3732" y="-140"/>
              <a:ext cx="713" cy="712"/>
            </a:xfrm>
            <a:prstGeom prst="rect">
              <a:avLst/>
            </a:prstGeom>
            <a:no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gr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nvGrpSpPr>
          <p:cNvPr id="1031" name="Oval 19"/>
          <p:cNvGrpSpPr>
            <a:grpSpLocks/>
          </p:cNvGrpSpPr>
          <p:nvPr/>
        </p:nvGrpSpPr>
        <p:grpSpPr bwMode="auto">
          <a:xfrm>
            <a:off x="-152400" y="2654300"/>
            <a:ext cx="4191000" cy="4203700"/>
            <a:chOff x="-96" y="1672"/>
            <a:chExt cx="2640" cy="2648"/>
          </a:xfrm>
        </p:grpSpPr>
        <p:pic>
          <p:nvPicPr>
            <p:cNvPr id="1045" name="Oval 19"/>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6" y="1672"/>
              <a:ext cx="2640" cy="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Text Box 12"/>
            <p:cNvSpPr txBox="1">
              <a:spLocks noChangeArrowheads="1"/>
            </p:cNvSpPr>
            <p:nvPr/>
          </p:nvSpPr>
          <p:spPr bwMode="auto">
            <a:xfrm>
              <a:off x="290" y="2067"/>
              <a:ext cx="1866" cy="1866"/>
            </a:xfrm>
            <a:prstGeom prst="rect">
              <a:avLst/>
            </a:prstGeom>
            <a:no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grpSp>
      <p:grpSp>
        <p:nvGrpSpPr>
          <p:cNvPr id="1032" name="Oval 20"/>
          <p:cNvGrpSpPr>
            <a:grpSpLocks/>
          </p:cNvGrpSpPr>
          <p:nvPr/>
        </p:nvGrpSpPr>
        <p:grpSpPr bwMode="auto">
          <a:xfrm>
            <a:off x="-838200" y="2895600"/>
            <a:ext cx="2362200" cy="2362200"/>
            <a:chOff x="-528" y="1824"/>
            <a:chExt cx="1488" cy="1488"/>
          </a:xfrm>
        </p:grpSpPr>
        <p:pic>
          <p:nvPicPr>
            <p:cNvPr id="1043" name="Oval 20"/>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8" y="1824"/>
              <a:ext cx="14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 name="Text Box 15"/>
            <p:cNvSpPr txBox="1">
              <a:spLocks noChangeArrowheads="1"/>
            </p:cNvSpPr>
            <p:nvPr/>
          </p:nvSpPr>
          <p:spPr bwMode="auto">
            <a:xfrm>
              <a:off x="-311" y="2042"/>
              <a:ext cx="1052" cy="1052"/>
            </a:xfrm>
            <a:prstGeom prst="rect">
              <a:avLst/>
            </a:prstGeom>
            <a:no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grpSp>
      <p:sp>
        <p:nvSpPr>
          <p:cNvPr id="19" name="Rectangle 18"/>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34" name="Title Placeholder 1"/>
          <p:cNvSpPr>
            <a:spLocks noGrp="1"/>
          </p:cNvSpPr>
          <p:nvPr>
            <p:ph type="title"/>
          </p:nvPr>
        </p:nvSpPr>
        <p:spPr bwMode="auto">
          <a:xfrm>
            <a:off x="484188" y="452438"/>
            <a:ext cx="70564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35" name="Text Placeholder 2"/>
          <p:cNvSpPr>
            <a:spLocks noGrp="1"/>
          </p:cNvSpPr>
          <p:nvPr>
            <p:ph type="body" idx="1"/>
          </p:nvPr>
        </p:nvSpPr>
        <p:spPr bwMode="auto">
          <a:xfrm>
            <a:off x="827088" y="2052638"/>
            <a:ext cx="67119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rot="5400000">
            <a:off x="7494588" y="1828800"/>
            <a:ext cx="990600" cy="228600"/>
          </a:xfrm>
          <a:prstGeom prst="rect">
            <a:avLst/>
          </a:prstGeom>
        </p:spPr>
        <p:txBody>
          <a:bodyPr vert="horz" lIns="91440" tIns="45720" rIns="91440" bIns="45720" rtlCol="0" anchor="t"/>
          <a:lstStyle>
            <a:lvl1pPr algn="l" eaLnBrk="1" hangingPunct="1">
              <a:defRPr sz="1100" b="0" i="0">
                <a:solidFill>
                  <a:schemeClr val="tx1">
                    <a:tint val="75000"/>
                    <a:alpha val="60000"/>
                  </a:schemeClr>
                </a:solidFill>
              </a:defRPr>
            </a:lvl1pPr>
          </a:lstStyle>
          <a:p>
            <a:pPr>
              <a:defRPr/>
            </a:pPr>
            <a:fld id="{F7CD1696-BAAF-4411-9936-67316EBDF85D}" type="datetime2">
              <a:rPr lang="en-US" altLang="en-US"/>
              <a:pPr>
                <a:defRPr/>
              </a:pPr>
              <a:t>Wednesday, September 28, 2022</a:t>
            </a:fld>
            <a:endParaRPr lang="en-US" altLang="en-US"/>
          </a:p>
        </p:txBody>
      </p:sp>
      <p:sp>
        <p:nvSpPr>
          <p:cNvPr id="5" name="Footer Placeholder 4"/>
          <p:cNvSpPr>
            <a:spLocks noGrp="1"/>
          </p:cNvSpPr>
          <p:nvPr>
            <p:ph type="ftr" sz="quarter" idx="3"/>
          </p:nvPr>
        </p:nvSpPr>
        <p:spPr>
          <a:xfrm rot="5400000">
            <a:off x="6233318" y="3263107"/>
            <a:ext cx="3859213" cy="228600"/>
          </a:xfrm>
          <a:prstGeom prst="rect">
            <a:avLst/>
          </a:prstGeom>
        </p:spPr>
        <p:txBody>
          <a:bodyPr vert="horz" lIns="91440" tIns="45720" rIns="91440" bIns="45720" rtlCol="0" anchor="b"/>
          <a:lstStyle>
            <a:lvl1pPr algn="l" eaLnBrk="1" hangingPunct="1">
              <a:defRPr sz="1100" b="0" i="0">
                <a:solidFill>
                  <a:schemeClr val="tx1">
                    <a:tint val="75000"/>
                    <a:alpha val="60000"/>
                  </a:schemeClr>
                </a:solidFill>
              </a:defRPr>
            </a:lvl1pPr>
          </a:lstStyle>
          <a:p>
            <a:pPr>
              <a:defRPr/>
            </a:pPr>
            <a:endParaRPr lang="en-US"/>
          </a:p>
        </p:txBody>
      </p:sp>
      <p:sp>
        <p:nvSpPr>
          <p:cNvPr id="6" name="Slide Number Placeholder 5"/>
          <p:cNvSpPr>
            <a:spLocks noGrp="1"/>
          </p:cNvSpPr>
          <p:nvPr>
            <p:ph type="sldNum" sz="quarter" idx="4"/>
          </p:nvPr>
        </p:nvSpPr>
        <p:spPr bwMode="gray">
          <a:xfrm>
            <a:off x="7766050" y="295275"/>
            <a:ext cx="628650" cy="7683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2800">
                <a:solidFill>
                  <a:srgbClr val="FFFFFF"/>
                </a:solidFill>
              </a:defRPr>
            </a:lvl1pPr>
          </a:lstStyle>
          <a:p>
            <a:fld id="{02EDD205-FA74-49E0-918D-5F641EB90E6A}" type="slidenum">
              <a:rPr lang="en-US" altLang="en-US"/>
              <a:pPr/>
              <a:t>‹#›</a:t>
            </a:fld>
            <a:endParaRPr lang="en-US" altLang="en-US"/>
          </a:p>
        </p:txBody>
      </p:sp>
      <p:sp>
        <p:nvSpPr>
          <p:cNvPr id="13" name="Text Box 8"/>
          <p:cNvSpPr txBox="1">
            <a:spLocks noChangeArrowheads="1"/>
          </p:cNvSpPr>
          <p:nvPr userDrawn="1"/>
        </p:nvSpPr>
        <p:spPr bwMode="auto">
          <a:xfrm>
            <a:off x="6003925" y="6089650"/>
            <a:ext cx="2820988" cy="457200"/>
          </a:xfrm>
          <a:prstGeom prst="rect">
            <a:avLst/>
          </a:prstGeom>
          <a:noFill/>
          <a:ln>
            <a:noFill/>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dirty="0"/>
          </a:p>
        </p:txBody>
      </p:sp>
      <p:pic>
        <p:nvPicPr>
          <p:cNvPr id="1040" name="Picture 10" descr="All Slide"/>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0"/>
            <a:ext cx="91440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userDrawn="1"/>
        </p:nvSpPr>
        <p:spPr bwMode="auto">
          <a:xfrm>
            <a:off x="303213" y="6581775"/>
            <a:ext cx="8840787" cy="269875"/>
          </a:xfrm>
          <a:prstGeom prst="rect">
            <a:avLst/>
          </a:prstGeom>
          <a:noFill/>
          <a:ln>
            <a:noFill/>
          </a:ln>
        </p:spPr>
        <p:txBody>
          <a:bodyPr/>
          <a:lstStyle>
            <a:lvl1pPr eaLnBrk="0" hangingPunct="0">
              <a:tabLst>
                <a:tab pos="7485063" algn="l"/>
              </a:tabLst>
              <a:defRPr sz="2400">
                <a:solidFill>
                  <a:schemeClr val="tx1"/>
                </a:solidFill>
                <a:latin typeface="Arial" charset="0"/>
                <a:ea typeface="ＭＳ Ｐゴシック" charset="-128"/>
              </a:defRPr>
            </a:lvl1pPr>
            <a:lvl2pPr marL="742950" indent="-285750" eaLnBrk="0" hangingPunct="0">
              <a:tabLst>
                <a:tab pos="7485063" algn="l"/>
              </a:tabLst>
              <a:defRPr sz="2400">
                <a:solidFill>
                  <a:schemeClr val="tx1"/>
                </a:solidFill>
                <a:latin typeface="Arial" charset="0"/>
                <a:ea typeface="ＭＳ Ｐゴシック" charset="-128"/>
              </a:defRPr>
            </a:lvl2pPr>
            <a:lvl3pPr marL="1143000" indent="-228600" eaLnBrk="0" hangingPunct="0">
              <a:tabLst>
                <a:tab pos="7485063" algn="l"/>
              </a:tabLst>
              <a:defRPr sz="2400">
                <a:solidFill>
                  <a:schemeClr val="tx1"/>
                </a:solidFill>
                <a:latin typeface="Arial" charset="0"/>
                <a:ea typeface="ＭＳ Ｐゴシック" charset="-128"/>
              </a:defRPr>
            </a:lvl3pPr>
            <a:lvl4pPr marL="1600200" indent="-228600" eaLnBrk="0" hangingPunct="0">
              <a:tabLst>
                <a:tab pos="7485063" algn="l"/>
              </a:tabLst>
              <a:defRPr sz="2400">
                <a:solidFill>
                  <a:schemeClr val="tx1"/>
                </a:solidFill>
                <a:latin typeface="Arial" charset="0"/>
                <a:ea typeface="ＭＳ Ｐゴシック" charset="-128"/>
              </a:defRPr>
            </a:lvl4pPr>
            <a:lvl5pPr marL="2057400" indent="-228600" eaLnBrk="0" hangingPunct="0">
              <a:tabLst>
                <a:tab pos="7485063" algn="l"/>
              </a:tabLst>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tabLst>
                <a:tab pos="7485063" algn="l"/>
              </a:tabLs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tabLst>
                <a:tab pos="7485063" algn="l"/>
              </a:tabLs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tabLst>
                <a:tab pos="7485063" algn="l"/>
              </a:tabLs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tabLst>
                <a:tab pos="7485063" algn="l"/>
              </a:tabLst>
              <a:defRPr sz="2400">
                <a:solidFill>
                  <a:schemeClr val="tx1"/>
                </a:solidFill>
                <a:latin typeface="Arial" charset="0"/>
                <a:ea typeface="ＭＳ Ｐゴシック" charset="-128"/>
              </a:defRPr>
            </a:lvl9pPr>
          </a:lstStyle>
          <a:p>
            <a:pPr algn="r" eaLnBrk="1" hangingPunct="1">
              <a:spcBef>
                <a:spcPct val="50000"/>
              </a:spcBef>
              <a:defRPr/>
            </a:pPr>
            <a:endParaRPr lang="en-US" sz="1000" dirty="0">
              <a:latin typeface="+mn-lt"/>
            </a:endParaRPr>
          </a:p>
        </p:txBody>
      </p:sp>
      <p:sp>
        <p:nvSpPr>
          <p:cNvPr id="16" name="Text Box 13"/>
          <p:cNvSpPr txBox="1">
            <a:spLocks noChangeArrowheads="1"/>
          </p:cNvSpPr>
          <p:nvPr userDrawn="1"/>
        </p:nvSpPr>
        <p:spPr bwMode="auto">
          <a:xfrm>
            <a:off x="0" y="6588125"/>
            <a:ext cx="9144000" cy="269875"/>
          </a:xfrm>
          <a:prstGeom prst="rect">
            <a:avLst/>
          </a:prstGeom>
          <a:noFill/>
          <a:ln w="9525">
            <a:noFill/>
            <a:miter lim="800000"/>
            <a:headEnd/>
            <a:tailEnd/>
          </a:ln>
          <a:effectLst/>
        </p:spPr>
        <p:txBody>
          <a:bodyPr/>
          <a:lstStyle>
            <a:lvl1pPr eaLnBrk="0" hangingPunct="0">
              <a:tabLst>
                <a:tab pos="7485063"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7485063"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7485063"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7485063"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7485063" algn="l"/>
              </a:tabLst>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tabLst>
                <a:tab pos="7485063" algn="l"/>
              </a:tabLs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tabLst>
                <a:tab pos="7485063" algn="l"/>
              </a:tabLs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tabLst>
                <a:tab pos="7485063" algn="l"/>
              </a:tabLs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tabLst>
                <a:tab pos="7485063" algn="l"/>
              </a:tabLs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defRPr/>
            </a:pPr>
            <a:r>
              <a:rPr lang="en-US" altLang="en-US" sz="1000">
                <a:latin typeface="Palatino Linotype" panose="02040502050505030304" pitchFamily="18" charset="0"/>
                <a:cs typeface="Times New Roman" panose="02020603050405020304" pitchFamily="18" charset="0"/>
              </a:rPr>
              <a:t>Copyright © 2013 Wolters Kluwer Health | Lippincott Williams &amp; Wilkins </a:t>
            </a:r>
          </a:p>
        </p:txBody>
      </p:sp>
    </p:spTree>
  </p:cSld>
  <p:clrMap bg1="dk1" tx1="lt1" bg2="dk2" tx2="lt2" accent1="accent1" accent2="accent2" accent3="accent3" accent4="accent4" accent5="accent5" accent6="accent6" hlink="hlink" folHlink="folHlink"/>
  <p:sldLayoutIdLst>
    <p:sldLayoutId id="2147484214"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5" r:id="rId12"/>
    <p:sldLayoutId id="2147484211" r:id="rId13"/>
    <p:sldLayoutId id="2147484216" r:id="rId14"/>
    <p:sldLayoutId id="2147484217" r:id="rId15"/>
    <p:sldLayoutId id="2147484212" r:id="rId16"/>
    <p:sldLayoutId id="2147484213" r:id="rId17"/>
  </p:sldLayoutIdLst>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youtube.com/watch?v=SgBMoCArNak" TargetMode="External"/><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2.png"/><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2.png"/><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2.png"/><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2.png"/><Relationship Id="rId4"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4"/>
          <p:cNvSpPr>
            <a:spLocks noGrp="1" noChangeArrowheads="1"/>
          </p:cNvSpPr>
          <p:nvPr>
            <p:ph type="ctrTitle"/>
          </p:nvPr>
        </p:nvSpPr>
        <p:spPr>
          <a:xfrm>
            <a:off x="1322388" y="368300"/>
            <a:ext cx="6692900" cy="1152525"/>
          </a:xfrm>
          <a:effectLst>
            <a:outerShdw blurRad="63500" dist="17961" dir="2700000" algn="ctr" rotWithShape="0">
              <a:schemeClr val="bg2">
                <a:alpha val="74998"/>
              </a:schemeClr>
            </a:outerShdw>
          </a:effectLst>
        </p:spPr>
        <p:txBody>
          <a:bodyPr rtlCol="0">
            <a:normAutofit fontScale="90000"/>
          </a:bodyPr>
          <a:lstStyle/>
          <a:p>
            <a:pPr algn="ctr" defTabSz="457207" eaLnBrk="1" fontAlgn="auto" hangingPunct="1">
              <a:spcAft>
                <a:spcPts val="0"/>
              </a:spcAft>
              <a:defRPr/>
            </a:pPr>
            <a:r>
              <a:rPr lang="en-US" altLang="en-US" dirty="0">
                <a:effectLst>
                  <a:outerShdw blurRad="38100" dist="38100" dir="2700000" algn="tl">
                    <a:srgbClr val="212121"/>
                  </a:outerShdw>
                </a:effectLst>
                <a:latin typeface="Palatino Linotype" panose="02040502050505030304" pitchFamily="18" charset="0"/>
                <a:ea typeface="MS PGothic" panose="020B0600070205080204" pitchFamily="34" charset="-128"/>
              </a:rPr>
              <a:t/>
            </a:r>
            <a:br>
              <a:rPr lang="en-US" altLang="en-US" dirty="0">
                <a:effectLst>
                  <a:outerShdw blurRad="38100" dist="38100" dir="2700000" algn="tl">
                    <a:srgbClr val="212121"/>
                  </a:outerShdw>
                </a:effectLst>
                <a:latin typeface="Palatino Linotype" panose="02040502050505030304" pitchFamily="18" charset="0"/>
                <a:ea typeface="MS PGothic" panose="020B0600070205080204" pitchFamily="34" charset="-128"/>
              </a:rPr>
            </a:br>
            <a:r>
              <a:rPr lang="en-US" altLang="en-US" dirty="0">
                <a:effectLst>
                  <a:outerShdw blurRad="38100" dist="38100" dir="2700000" algn="tl">
                    <a:srgbClr val="212121"/>
                  </a:outerShdw>
                </a:effectLst>
                <a:latin typeface="Palatino Linotype" panose="02040502050505030304" pitchFamily="18" charset="0"/>
                <a:ea typeface="MS PGothic" panose="020B0600070205080204" pitchFamily="34" charset="-128"/>
              </a:rPr>
              <a:t/>
            </a:r>
            <a:br>
              <a:rPr lang="en-US" altLang="en-US" dirty="0">
                <a:effectLst>
                  <a:outerShdw blurRad="38100" dist="38100" dir="2700000" algn="tl">
                    <a:srgbClr val="212121"/>
                  </a:outerShdw>
                </a:effectLst>
                <a:latin typeface="Palatino Linotype" panose="02040502050505030304" pitchFamily="18" charset="0"/>
                <a:ea typeface="MS PGothic" panose="020B0600070205080204" pitchFamily="34" charset="-128"/>
              </a:rPr>
            </a:br>
            <a:r>
              <a:rPr lang="en-US" altLang="en-US" dirty="0">
                <a:effectLst>
                  <a:outerShdw blurRad="38100" dist="38100" dir="2700000" algn="tl">
                    <a:srgbClr val="212121"/>
                  </a:outerShdw>
                </a:effectLst>
                <a:latin typeface="Palatino Linotype" panose="02040502050505030304" pitchFamily="18" charset="0"/>
                <a:ea typeface="MS PGothic" panose="020B0600070205080204" pitchFamily="34" charset="-128"/>
              </a:rPr>
              <a:t>Renal Failure</a:t>
            </a:r>
          </a:p>
        </p:txBody>
      </p:sp>
      <p:pic>
        <p:nvPicPr>
          <p:cNvPr id="215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8" y="2124075"/>
            <a:ext cx="8215312"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485775"/>
            <a:ext cx="8524875" cy="395288"/>
          </a:xfrm>
        </p:spPr>
        <p:txBody>
          <a:bodyPr rtlCol="0">
            <a:normAutofit fontScale="90000"/>
          </a:bodyPr>
          <a:lstStyle/>
          <a:p>
            <a:pPr algn="ctr" defTabSz="457207" eaLnBrk="1" fontAlgn="auto" hangingPunct="1">
              <a:spcAft>
                <a:spcPts val="0"/>
              </a:spcAft>
              <a:defRPr/>
            </a:pPr>
            <a:r>
              <a:rPr lang="en-US" altLang="en-US" sz="4300" dirty="0">
                <a:effectLst>
                  <a:outerShdw blurRad="38100" dist="38100" dir="2700000" algn="tl">
                    <a:srgbClr val="212121"/>
                  </a:outerShdw>
                </a:effectLst>
                <a:latin typeface="Palatino Linotype" panose="02040502050505030304" pitchFamily="18" charset="0"/>
              </a:rPr>
              <a:t>Chronic Kidney Disease (CKD)</a:t>
            </a:r>
          </a:p>
        </p:txBody>
      </p:sp>
      <p:sp>
        <p:nvSpPr>
          <p:cNvPr id="13315" name="Content Placeholder 2"/>
          <p:cNvSpPr>
            <a:spLocks noGrp="1"/>
          </p:cNvSpPr>
          <p:nvPr>
            <p:ph idx="1"/>
          </p:nvPr>
        </p:nvSpPr>
        <p:spPr>
          <a:xfrm>
            <a:off x="271463" y="1625600"/>
            <a:ext cx="8618537" cy="4960938"/>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latin typeface="Palatino Linotype" panose="02040502050505030304" pitchFamily="18" charset="0"/>
              </a:rPr>
              <a:t>Slow, progressive, _________________ kidney disease</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latin typeface="Palatino Linotype" panose="02040502050505030304" pitchFamily="18" charset="0"/>
              </a:rPr>
              <a:t>Unable to ______________ waste and maintain fluid/electrolyte balance</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latin typeface="Palatino Linotype" panose="02040502050505030304" pitchFamily="18" charset="0"/>
              </a:rPr>
              <a:t>Asymptomatic except during periods of stress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latin typeface="Palatino Linotype" panose="02040502050505030304" pitchFamily="18" charset="0"/>
              </a:rPr>
              <a:t>Manifestations become apparent with progression</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latin typeface="Palatino Linotype" panose="02040502050505030304" pitchFamily="18" charset="0"/>
              </a:rPr>
              <a:t>What causes CKD?</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latin typeface="Palatino Linotype" panose="02040502050505030304" pitchFamily="18" charset="0"/>
              </a:rPr>
              <a:t>Leads to end-stage renal disease (ESRD)</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latin typeface="Palatino Linotype" panose="02040502050505030304" pitchFamily="18" charset="0"/>
              </a:rPr>
              <a:t>Considerations for the older adult</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latin typeface="Palatino Linotype" panose="02040502050505030304" pitchFamily="18" charset="0"/>
              </a:rPr>
              <a:t>Aging process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latin typeface="Palatino Linotype" panose="02040502050505030304" pitchFamily="18" charset="0"/>
              </a:rPr>
              <a:t>Dehydration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2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5588" y="406400"/>
            <a:ext cx="8524875" cy="1377950"/>
          </a:xfrm>
        </p:spPr>
        <p:txBody>
          <a:bodyPr rtlCol="0">
            <a:normAutofit/>
          </a:bodyPr>
          <a:lstStyle/>
          <a:p>
            <a:pPr algn="ctr" defTabSz="457207" eaLnBrk="1" fontAlgn="auto" hangingPunct="1">
              <a:spcAft>
                <a:spcPts val="0"/>
              </a:spcAft>
              <a:defRPr/>
            </a:pPr>
            <a:r>
              <a:rPr lang="en-US" altLang="en-US" sz="4300" dirty="0">
                <a:effectLst>
                  <a:outerShdw blurRad="38100" dist="38100" dir="2700000" algn="tl">
                    <a:srgbClr val="212121"/>
                  </a:outerShdw>
                </a:effectLst>
                <a:latin typeface="Palatino Linotype" panose="02040502050505030304" pitchFamily="18" charset="0"/>
              </a:rPr>
              <a:t>CKD cont.</a:t>
            </a:r>
          </a:p>
        </p:txBody>
      </p:sp>
      <p:pic>
        <p:nvPicPr>
          <p:cNvPr id="38914" name="Picture 4" descr="D:\arun\Project\Morton 10e\Morton img\jpg\box_3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1784350"/>
            <a:ext cx="86963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9563" y="236538"/>
            <a:ext cx="8524875" cy="830262"/>
          </a:xfrm>
        </p:spPr>
        <p:txBody>
          <a:bodyPr rtlCol="0">
            <a:noAutofit/>
          </a:bodyPr>
          <a:lstStyle/>
          <a:p>
            <a:pPr algn="ctr" defTabSz="457207" eaLnBrk="1" fontAlgn="auto" hangingPunct="1">
              <a:spcAft>
                <a:spcPts val="0"/>
              </a:spcAft>
              <a:defRPr/>
            </a:pPr>
            <a:r>
              <a:rPr lang="en-US" altLang="en-US" sz="4300" dirty="0">
                <a:effectLst>
                  <a:outerShdw blurRad="38100" dist="38100" dir="2700000" algn="tl">
                    <a:srgbClr val="212121"/>
                  </a:outerShdw>
                </a:effectLst>
                <a:latin typeface="Palatino Linotype" panose="02040502050505030304" pitchFamily="18" charset="0"/>
              </a:rPr>
              <a:t>CKD cont.</a:t>
            </a:r>
          </a:p>
        </p:txBody>
      </p:sp>
      <p:sp>
        <p:nvSpPr>
          <p:cNvPr id="4" name="Content Placeholder 2"/>
          <p:cNvSpPr>
            <a:spLocks noGrp="1"/>
          </p:cNvSpPr>
          <p:nvPr>
            <p:ph idx="1"/>
          </p:nvPr>
        </p:nvSpPr>
        <p:spPr>
          <a:xfrm>
            <a:off x="152400" y="1389063"/>
            <a:ext cx="8704263" cy="5232400"/>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Five Stages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Stage 1</a:t>
            </a:r>
          </a:p>
          <a:p>
            <a:pPr marL="1143006" lvl="2"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GFR = greater than _______</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Stage 2</a:t>
            </a:r>
          </a:p>
          <a:p>
            <a:pPr marL="1143006" lvl="2"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GFR = ________</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Stage 3</a:t>
            </a:r>
          </a:p>
          <a:p>
            <a:pPr marL="1143006" lvl="2"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GFR = ________</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Stage 4</a:t>
            </a:r>
          </a:p>
          <a:p>
            <a:pPr marL="1143006" lvl="2"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GFR = ________</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Stage 5</a:t>
            </a:r>
          </a:p>
          <a:p>
            <a:pPr marL="1143006" lvl="2"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GFR = less than ________</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76313" y="236538"/>
            <a:ext cx="7056437" cy="944562"/>
          </a:xfrm>
        </p:spPr>
        <p:txBody>
          <a:bodyPr rtlCol="0">
            <a:noAutofit/>
          </a:bodyPr>
          <a:lstStyle/>
          <a:p>
            <a:pPr algn="ctr" defTabSz="457207" eaLnBrk="1" fontAlgn="auto" hangingPunct="1">
              <a:spcAft>
                <a:spcPts val="0"/>
              </a:spcAft>
              <a:defRPr/>
            </a:pPr>
            <a:r>
              <a:rPr lang="en-US" altLang="en-US" dirty="0">
                <a:effectLst>
                  <a:outerShdw blurRad="38100" dist="38100" dir="2700000" algn="tl">
                    <a:srgbClr val="212121"/>
                  </a:outerShdw>
                </a:effectLst>
              </a:rPr>
              <a:t>CKD cont.</a:t>
            </a:r>
          </a:p>
        </p:txBody>
      </p:sp>
      <p:sp>
        <p:nvSpPr>
          <p:cNvPr id="3" name="Content Placeholder 2"/>
          <p:cNvSpPr>
            <a:spLocks noGrp="1"/>
          </p:cNvSpPr>
          <p:nvPr>
            <p:ph idx="1"/>
          </p:nvPr>
        </p:nvSpPr>
        <p:spPr>
          <a:xfrm>
            <a:off x="219075" y="1389063"/>
            <a:ext cx="8704263" cy="5232400"/>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Risk Factors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Acute kidney injury</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Diabetes mellitus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Chronic glomerulonephritis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Nephrotoxic medications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Hypertension</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Autoimmune disorders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Polycystic kidney disease </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Pyelonephritis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Renal artery stenosis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Recurrent severe infections</a:t>
            </a:r>
          </a:p>
          <a:p>
            <a:pPr marL="742956" lvl="1" indent="-342906" defTabSz="457207" eaLnBrk="1" fontAlgn="auto" hangingPunct="1">
              <a:spcAft>
                <a:spcPts val="0"/>
              </a:spcAft>
              <a:buClr>
                <a:schemeClr val="bg2">
                  <a:lumMod val="40000"/>
                  <a:lumOff val="60000"/>
                </a:schemeClr>
              </a:buClr>
              <a:buFont typeface="Wingdings 3" charset="2"/>
              <a:buChar char=""/>
              <a:defRPr/>
            </a:pPr>
            <a:endParaRPr lang="en-US" altLang="en-US" dirty="0">
              <a:effectLst>
                <a:outerShdw blurRad="38100" dist="38100" dir="2700000" algn="tl">
                  <a:srgbClr val="212121"/>
                </a:outerShdw>
              </a:effectLs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130175"/>
            <a:ext cx="7769225" cy="844550"/>
          </a:xfrm>
        </p:spPr>
        <p:txBody>
          <a:bodyPr rtlCol="0">
            <a:noAutofit/>
          </a:bodyPr>
          <a:lstStyle/>
          <a:p>
            <a:pPr algn="ctr" defTabSz="457207" eaLnBrk="1" fontAlgn="auto" hangingPunct="1">
              <a:spcAft>
                <a:spcPts val="0"/>
              </a:spcAft>
              <a:defRPr/>
            </a:pPr>
            <a:r>
              <a:rPr lang="en-US" altLang="en-US" dirty="0">
                <a:effectLst>
                  <a:outerShdw blurRad="38100" dist="38100" dir="2700000" algn="tl">
                    <a:srgbClr val="212121"/>
                  </a:outerShdw>
                </a:effectLst>
              </a:rPr>
              <a:t>CKD cont.</a:t>
            </a:r>
          </a:p>
        </p:txBody>
      </p:sp>
      <p:sp>
        <p:nvSpPr>
          <p:cNvPr id="3" name="Content Placeholder 2"/>
          <p:cNvSpPr>
            <a:spLocks noGrp="1"/>
          </p:cNvSpPr>
          <p:nvPr>
            <p:ph idx="1"/>
          </p:nvPr>
        </p:nvSpPr>
        <p:spPr>
          <a:xfrm>
            <a:off x="457200" y="1422400"/>
            <a:ext cx="8229600" cy="4883150"/>
          </a:xfrm>
        </p:spPr>
        <p:txBody>
          <a:bodyPr rtlCol="0">
            <a:normAutofit/>
          </a:bodyPr>
          <a:lstStyle/>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rPr>
              <a:t>Expected Findings</a:t>
            </a:r>
          </a:p>
          <a:p>
            <a:pPr marL="742956" lvl="1"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rPr>
              <a:t>Generalized</a:t>
            </a:r>
          </a:p>
          <a:p>
            <a:pPr marL="742956" lvl="1"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rPr>
              <a:t>Neurologic</a:t>
            </a:r>
          </a:p>
          <a:p>
            <a:pPr marL="742956" lvl="1"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rPr>
              <a:t>Cardiovascular</a:t>
            </a:r>
          </a:p>
          <a:p>
            <a:pPr marL="742956" lvl="1"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rPr>
              <a:t>Respiratory</a:t>
            </a:r>
          </a:p>
          <a:p>
            <a:pPr marL="742956" lvl="1"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rPr>
              <a:t>Hematologic</a:t>
            </a:r>
          </a:p>
          <a:p>
            <a:pPr marL="742956" lvl="1"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rPr>
              <a:t>Gastrointestinal</a:t>
            </a:r>
          </a:p>
          <a:p>
            <a:pPr marL="742956" lvl="1"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rPr>
              <a:t>Musculoskeletal</a:t>
            </a:r>
          </a:p>
          <a:p>
            <a:pPr marL="742956" lvl="1"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rPr>
              <a:t>Renal</a:t>
            </a:r>
          </a:p>
          <a:p>
            <a:pPr marL="742956" lvl="1"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rPr>
              <a:t>Integumentary</a:t>
            </a:r>
          </a:p>
          <a:p>
            <a:pPr marL="742956" lvl="1"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effectLst>
                  <a:outerShdw blurRad="38100" dist="38100" dir="2700000" algn="tl">
                    <a:srgbClr val="212121"/>
                  </a:outerShdw>
                </a:effectLst>
              </a:rPr>
              <a:t>Reproductive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2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600" y="552450"/>
            <a:ext cx="76708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428625"/>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320675"/>
            <a:ext cx="8039100" cy="576263"/>
          </a:xfrm>
        </p:spPr>
        <p:txBody>
          <a:bodyPr rtlCol="0">
            <a:normAutofit fontScale="90000"/>
          </a:bodyPr>
          <a:lstStyle/>
          <a:p>
            <a:pPr algn="ctr" defTabSz="457207" eaLnBrk="1" fontAlgn="auto" hangingPunct="1">
              <a:spcAft>
                <a:spcPts val="0"/>
              </a:spcAft>
              <a:defRPr/>
            </a:pPr>
            <a:r>
              <a:rPr lang="en-US" altLang="en-US" sz="4300" dirty="0">
                <a:effectLst>
                  <a:outerShdw blurRad="38100" dist="38100" dir="2700000" algn="tl">
                    <a:srgbClr val="212121"/>
                  </a:outerShdw>
                </a:effectLst>
                <a:latin typeface="Palatino Linotype" panose="02040502050505030304" pitchFamily="18" charset="0"/>
              </a:rPr>
              <a:t>CKD cont.</a:t>
            </a:r>
          </a:p>
        </p:txBody>
      </p:sp>
      <p:sp>
        <p:nvSpPr>
          <p:cNvPr id="49154" name="Content Placeholder 3"/>
          <p:cNvSpPr>
            <a:spLocks noGrp="1"/>
          </p:cNvSpPr>
          <p:nvPr>
            <p:ph idx="1"/>
          </p:nvPr>
        </p:nvSpPr>
        <p:spPr>
          <a:xfrm>
            <a:off x="790575" y="1633538"/>
            <a:ext cx="7562850" cy="4751387"/>
          </a:xfrm>
        </p:spPr>
        <p:txBody>
          <a:bodyPr/>
          <a:lstStyle/>
          <a:p>
            <a:pPr eaLnBrk="1" hangingPunct="1"/>
            <a:r>
              <a:rPr lang="en-US" altLang="en-US" smtClean="0"/>
              <a:t>Diagnostic Studies</a:t>
            </a:r>
          </a:p>
          <a:p>
            <a:pPr lvl="1" eaLnBrk="1" hangingPunct="1"/>
            <a:r>
              <a:rPr lang="en-US" altLang="en-US" smtClean="0"/>
              <a:t>X-ray</a:t>
            </a:r>
          </a:p>
          <a:p>
            <a:pPr lvl="1" eaLnBrk="1" hangingPunct="1"/>
            <a:r>
              <a:rPr lang="en-US" altLang="en-US" smtClean="0"/>
              <a:t>Ultrasound</a:t>
            </a:r>
          </a:p>
          <a:p>
            <a:pPr lvl="1" eaLnBrk="1" hangingPunct="1"/>
            <a:r>
              <a:rPr lang="en-US" altLang="en-US" smtClean="0"/>
              <a:t>CT or MRI</a:t>
            </a:r>
          </a:p>
          <a:p>
            <a:pPr lvl="1" eaLnBrk="1" hangingPunct="1"/>
            <a:r>
              <a:rPr lang="en-US" altLang="en-US" smtClean="0"/>
              <a:t>Renal biopsy</a:t>
            </a:r>
          </a:p>
          <a:p>
            <a:pPr lvl="1" eaLnBrk="1" hangingPunct="1"/>
            <a:r>
              <a:rPr lang="en-US" altLang="en-US" smtClean="0"/>
              <a:t>Urinalysis (UA)</a:t>
            </a:r>
          </a:p>
          <a:p>
            <a:pPr lvl="1" eaLnBrk="1" hangingPunct="1"/>
            <a:r>
              <a:rPr lang="en-US" altLang="en-US" smtClean="0"/>
              <a:t>Urine sodium</a:t>
            </a:r>
          </a:p>
          <a:p>
            <a:pPr lvl="1" eaLnBrk="1" hangingPunct="1"/>
            <a:r>
              <a:rPr lang="en-US" altLang="en-US" smtClean="0"/>
              <a:t>Urine osmolality</a:t>
            </a:r>
          </a:p>
          <a:p>
            <a:pPr lvl="1" eaLnBrk="1" hangingPunct="1"/>
            <a:r>
              <a:rPr lang="en-US" altLang="en-US" smtClean="0"/>
              <a:t>Sedimentation</a:t>
            </a:r>
          </a:p>
          <a:p>
            <a:pPr lvl="1" eaLnBrk="1" hangingPunct="1"/>
            <a:r>
              <a:rPr lang="en-US" altLang="en-US" smtClean="0"/>
              <a:t>24-hour urine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Title 4"/>
          <p:cNvSpPr>
            <a:spLocks noGrp="1"/>
          </p:cNvSpPr>
          <p:nvPr>
            <p:ph type="title"/>
          </p:nvPr>
        </p:nvSpPr>
        <p:spPr>
          <a:xfrm>
            <a:off x="1042988" y="393700"/>
            <a:ext cx="7056437" cy="1400175"/>
          </a:xfrm>
        </p:spPr>
        <p:txBody>
          <a:bodyPr/>
          <a:lstStyle/>
          <a:p>
            <a:pPr algn="ctr" eaLnBrk="1" hangingPunct="1"/>
            <a:r>
              <a:rPr lang="en-US" altLang="en-US" smtClean="0"/>
              <a:t>CKD cont.</a:t>
            </a:r>
          </a:p>
        </p:txBody>
      </p:sp>
      <p:sp>
        <p:nvSpPr>
          <p:cNvPr id="51202" name="Content Placeholder 6"/>
          <p:cNvSpPr>
            <a:spLocks noGrp="1"/>
          </p:cNvSpPr>
          <p:nvPr>
            <p:ph idx="1"/>
          </p:nvPr>
        </p:nvSpPr>
        <p:spPr/>
        <p:txBody>
          <a:bodyPr/>
          <a:lstStyle/>
          <a:p>
            <a:pPr eaLnBrk="1" hangingPunct="1"/>
            <a:r>
              <a:rPr lang="en-US" altLang="en-US" smtClean="0"/>
              <a:t>Laboratory Tests</a:t>
            </a:r>
          </a:p>
          <a:p>
            <a:pPr lvl="1" eaLnBrk="1" hangingPunct="1"/>
            <a:r>
              <a:rPr lang="en-US" altLang="en-US" smtClean="0"/>
              <a:t>Urinalysis</a:t>
            </a:r>
          </a:p>
          <a:p>
            <a:pPr lvl="1" eaLnBrk="1" hangingPunct="1"/>
            <a:r>
              <a:rPr lang="en-US" altLang="en-US" smtClean="0"/>
              <a:t>Serum creatinine</a:t>
            </a:r>
          </a:p>
          <a:p>
            <a:pPr lvl="1" eaLnBrk="1" hangingPunct="1"/>
            <a:r>
              <a:rPr lang="en-US" altLang="en-US" smtClean="0"/>
              <a:t>BUN</a:t>
            </a:r>
          </a:p>
          <a:p>
            <a:pPr lvl="1" eaLnBrk="1" hangingPunct="1"/>
            <a:r>
              <a:rPr lang="en-US" altLang="en-US" smtClean="0"/>
              <a:t>Serum electrolytes</a:t>
            </a:r>
          </a:p>
          <a:p>
            <a:pPr lvl="1" eaLnBrk="1" hangingPunct="1"/>
            <a:r>
              <a:rPr lang="en-US" altLang="en-US" smtClean="0"/>
              <a:t>CBC</a:t>
            </a:r>
          </a:p>
          <a:p>
            <a:pPr lvl="1" eaLnBrk="1" hangingPunct="1"/>
            <a:r>
              <a:rPr lang="en-US" altLang="en-US" smtClean="0"/>
              <a:t>ABGs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Title 3"/>
          <p:cNvSpPr>
            <a:spLocks noGrp="1"/>
          </p:cNvSpPr>
          <p:nvPr>
            <p:ph type="title"/>
          </p:nvPr>
        </p:nvSpPr>
        <p:spPr>
          <a:xfrm>
            <a:off x="1087438" y="304800"/>
            <a:ext cx="7056437" cy="1400175"/>
          </a:xfrm>
        </p:spPr>
        <p:txBody>
          <a:bodyPr/>
          <a:lstStyle/>
          <a:p>
            <a:pPr algn="ctr" eaLnBrk="1" hangingPunct="1"/>
            <a:r>
              <a:rPr lang="en-US" altLang="en-US" smtClean="0"/>
              <a:t>CKD cont.</a:t>
            </a:r>
          </a:p>
        </p:txBody>
      </p:sp>
      <p:sp>
        <p:nvSpPr>
          <p:cNvPr id="53250" name="Content Placeholder 5"/>
          <p:cNvSpPr>
            <a:spLocks noGrp="1"/>
          </p:cNvSpPr>
          <p:nvPr>
            <p:ph idx="1"/>
          </p:nvPr>
        </p:nvSpPr>
        <p:spPr>
          <a:xfrm>
            <a:off x="827088" y="1704975"/>
            <a:ext cx="6711950" cy="4195763"/>
          </a:xfrm>
        </p:spPr>
        <p:txBody>
          <a:bodyPr/>
          <a:lstStyle/>
          <a:p>
            <a:pPr eaLnBrk="1" hangingPunct="1"/>
            <a:r>
              <a:rPr lang="en-US" altLang="en-US" smtClean="0"/>
              <a:t>Complications</a:t>
            </a:r>
          </a:p>
          <a:p>
            <a:pPr lvl="1" eaLnBrk="1" hangingPunct="1"/>
            <a:r>
              <a:rPr lang="en-US" altLang="en-US" smtClean="0"/>
              <a:t>Anemia</a:t>
            </a:r>
          </a:p>
          <a:p>
            <a:pPr lvl="1" eaLnBrk="1" hangingPunct="1"/>
            <a:r>
              <a:rPr lang="en-US" altLang="en-US" smtClean="0"/>
              <a:t>ECG changes</a:t>
            </a:r>
          </a:p>
        </p:txBody>
      </p:sp>
      <p:pic>
        <p:nvPicPr>
          <p:cNvPr id="53251" name="Picture 5" descr="D:\arun\Project\Morton 10e\JPG\figure_3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0" y="3257550"/>
            <a:ext cx="73961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tLang="en-US" smtClean="0"/>
              <a:t>Objectives</a:t>
            </a:r>
          </a:p>
        </p:txBody>
      </p:sp>
      <p:sp>
        <p:nvSpPr>
          <p:cNvPr id="23554" name="Content Placeholder 2"/>
          <p:cNvSpPr>
            <a:spLocks noGrp="1"/>
          </p:cNvSpPr>
          <p:nvPr>
            <p:ph idx="1"/>
          </p:nvPr>
        </p:nvSpPr>
        <p:spPr/>
        <p:txBody>
          <a:bodyPr/>
          <a:lstStyle/>
          <a:p>
            <a:r>
              <a:rPr lang="en-US" altLang="en-US" smtClean="0"/>
              <a:t>Explain the nursing management of patients with chronic kidney disease.</a:t>
            </a:r>
          </a:p>
          <a:p>
            <a:r>
              <a:rPr lang="en-US" altLang="en-US" smtClean="0"/>
              <a:t>Explain the nursing management of patients with complex acute and chronic medical surgical conditions.</a:t>
            </a:r>
          </a:p>
          <a:p>
            <a:r>
              <a:rPr lang="en-US" altLang="en-US" smtClean="0"/>
              <a:t>Compare the disorders of complex acute and chronic conditions of the medical surgical patient in terms of physiologic alterations, clinical manifestations, management, and nursing care.</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Content Placeholder 3"/>
          <p:cNvSpPr>
            <a:spLocks noGrp="1"/>
          </p:cNvSpPr>
          <p:nvPr>
            <p:ph idx="1"/>
          </p:nvPr>
        </p:nvSpPr>
        <p:spPr>
          <a:xfrm>
            <a:off x="784225" y="2033588"/>
            <a:ext cx="7573963" cy="4195762"/>
          </a:xfrm>
        </p:spPr>
        <p:txBody>
          <a:bodyPr/>
          <a:lstStyle/>
          <a:p>
            <a:pPr eaLnBrk="1" hangingPunct="1"/>
            <a:r>
              <a:rPr lang="en-US" altLang="en-US" smtClean="0"/>
              <a:t>Managing neuromuscular alterations</a:t>
            </a:r>
          </a:p>
          <a:p>
            <a:pPr eaLnBrk="1" hangingPunct="1"/>
            <a:r>
              <a:rPr lang="en-US" altLang="en-US" smtClean="0"/>
              <a:t>Managing hematological alterations</a:t>
            </a:r>
          </a:p>
          <a:p>
            <a:pPr eaLnBrk="1" hangingPunct="1"/>
            <a:r>
              <a:rPr lang="en-US" altLang="en-US" smtClean="0"/>
              <a:t>Managing pulmonary alterations</a:t>
            </a:r>
          </a:p>
          <a:p>
            <a:pPr eaLnBrk="1" hangingPunct="1"/>
            <a:r>
              <a:rPr lang="en-US" altLang="en-US" smtClean="0"/>
              <a:t>Managing gastrointestinal alterations</a:t>
            </a:r>
          </a:p>
          <a:p>
            <a:pPr eaLnBrk="1" hangingPunct="1"/>
            <a:r>
              <a:rPr lang="en-US" altLang="en-US" smtClean="0"/>
              <a:t>Management of alterations in drug elimination</a:t>
            </a:r>
          </a:p>
          <a:p>
            <a:pPr eaLnBrk="1" hangingPunct="1"/>
            <a:r>
              <a:rPr lang="en-US" altLang="en-US" smtClean="0"/>
              <a:t>Management of skeletal alterations</a:t>
            </a:r>
          </a:p>
          <a:p>
            <a:pPr eaLnBrk="1" hangingPunct="1"/>
            <a:r>
              <a:rPr lang="en-US" altLang="en-US" smtClean="0"/>
              <a:t>Managing integumentary alterations</a:t>
            </a:r>
          </a:p>
          <a:p>
            <a:pPr eaLnBrk="1" hangingPunct="1"/>
            <a:r>
              <a:rPr lang="en-US" altLang="en-US" smtClean="0"/>
              <a:t>Managing alterations in dietary intake</a:t>
            </a:r>
          </a:p>
          <a:p>
            <a:pPr eaLnBrk="1" hangingPunct="1"/>
            <a:r>
              <a:rPr lang="en-US" altLang="en-US" smtClean="0"/>
              <a:t>Managing alterations in psychosocial functioning</a:t>
            </a:r>
          </a:p>
        </p:txBody>
      </p:sp>
      <p:sp>
        <p:nvSpPr>
          <p:cNvPr id="55298" name="Title 5"/>
          <p:cNvSpPr>
            <a:spLocks noGrp="1"/>
          </p:cNvSpPr>
          <p:nvPr>
            <p:ph type="title"/>
          </p:nvPr>
        </p:nvSpPr>
        <p:spPr>
          <a:xfrm>
            <a:off x="469900" y="280988"/>
            <a:ext cx="8202613" cy="1400175"/>
          </a:xfrm>
        </p:spPr>
        <p:txBody>
          <a:bodyPr/>
          <a:lstStyle/>
          <a:p>
            <a:pPr algn="ctr" eaLnBrk="1" hangingPunct="1"/>
            <a:r>
              <a:rPr lang="en-US" altLang="en-US" smtClean="0"/>
              <a:t>Management of Renal Failure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Title 4"/>
          <p:cNvSpPr>
            <a:spLocks noGrp="1"/>
          </p:cNvSpPr>
          <p:nvPr>
            <p:ph type="title"/>
          </p:nvPr>
        </p:nvSpPr>
        <p:spPr>
          <a:xfrm>
            <a:off x="209550" y="357188"/>
            <a:ext cx="8724900" cy="1400175"/>
          </a:xfrm>
        </p:spPr>
        <p:txBody>
          <a:bodyPr/>
          <a:lstStyle/>
          <a:p>
            <a:pPr algn="ctr" eaLnBrk="1" hangingPunct="1"/>
            <a:r>
              <a:rPr lang="en-US" altLang="en-US" sz="3600" smtClean="0"/>
              <a:t>Management of Renal Failure cont.</a:t>
            </a:r>
          </a:p>
        </p:txBody>
      </p:sp>
      <p:sp>
        <p:nvSpPr>
          <p:cNvPr id="57346" name="Content Placeholder 6"/>
          <p:cNvSpPr>
            <a:spLocks noGrp="1"/>
          </p:cNvSpPr>
          <p:nvPr>
            <p:ph idx="1"/>
          </p:nvPr>
        </p:nvSpPr>
        <p:spPr/>
        <p:txBody>
          <a:bodyPr/>
          <a:lstStyle/>
          <a:p>
            <a:pPr eaLnBrk="1" hangingPunct="1"/>
            <a:r>
              <a:rPr lang="en-US" altLang="en-US" smtClean="0"/>
              <a:t>Nursing Interventions</a:t>
            </a:r>
          </a:p>
          <a:p>
            <a:pPr lvl="1" eaLnBrk="1" hangingPunct="1"/>
            <a:r>
              <a:rPr lang="en-US" altLang="en-US" smtClean="0"/>
              <a:t>Monitor</a:t>
            </a:r>
          </a:p>
          <a:p>
            <a:pPr lvl="1" eaLnBrk="1" hangingPunct="1"/>
            <a:r>
              <a:rPr lang="en-US" altLang="en-US" smtClean="0"/>
              <a:t>Assess and monitor _________________________ or peritoneal dialysis insertion site</a:t>
            </a:r>
          </a:p>
          <a:p>
            <a:pPr lvl="1" eaLnBrk="1" hangingPunct="1"/>
            <a:r>
              <a:rPr lang="en-US" altLang="en-US" smtClean="0"/>
              <a:t>Control ______________ intake</a:t>
            </a:r>
          </a:p>
          <a:p>
            <a:pPr lvl="1" eaLnBrk="1" hangingPunct="1"/>
            <a:r>
              <a:rPr lang="en-US" altLang="en-US" smtClean="0"/>
              <a:t>Diet</a:t>
            </a:r>
          </a:p>
          <a:p>
            <a:pPr lvl="1" eaLnBrk="1" hangingPunct="1"/>
            <a:r>
              <a:rPr lang="en-US" altLang="en-US" smtClean="0"/>
              <a:t>Avoid ____________________ medications</a:t>
            </a:r>
          </a:p>
          <a:p>
            <a:pPr lvl="1" eaLnBrk="1" hangingPunct="1"/>
            <a:r>
              <a:rPr lang="en-US" altLang="en-US" smtClean="0"/>
              <a:t>Referral</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55638" y="433388"/>
            <a:ext cx="7054850" cy="1400175"/>
          </a:xfrm>
        </p:spPr>
        <p:txBody>
          <a:bodyPr rtlCol="0">
            <a:noAutofit/>
          </a:bodyPr>
          <a:lstStyle/>
          <a:p>
            <a:pPr algn="ctr" defTabSz="457207" eaLnBrk="1" fontAlgn="auto" hangingPunct="1">
              <a:spcAft>
                <a:spcPts val="0"/>
              </a:spcAft>
              <a:defRPr/>
            </a:pPr>
            <a:r>
              <a:rPr lang="en-US" altLang="en-US" dirty="0">
                <a:effectLst>
                  <a:outerShdw blurRad="38100" dist="38100" dir="2700000" algn="tl">
                    <a:srgbClr val="212121"/>
                  </a:outerShdw>
                </a:effectLst>
              </a:rPr>
              <a:t>Question</a:t>
            </a:r>
          </a:p>
        </p:txBody>
      </p:sp>
      <p:sp>
        <p:nvSpPr>
          <p:cNvPr id="3" name="Content Placeholder 2"/>
          <p:cNvSpPr>
            <a:spLocks noGrp="1"/>
          </p:cNvSpPr>
          <p:nvPr>
            <p:ph idx="1"/>
          </p:nvPr>
        </p:nvSpPr>
        <p:spPr>
          <a:xfrm>
            <a:off x="655638" y="1833563"/>
            <a:ext cx="7858125" cy="4195762"/>
          </a:xfrm>
        </p:spPr>
        <p:txBody>
          <a:bodyPr rtlCol="0">
            <a:normAutofit/>
          </a:bodyPr>
          <a:lstStyle/>
          <a:p>
            <a:pPr marL="0" indent="0" defTabSz="457207" eaLnBrk="1" fontAlgn="auto" hangingPunct="1">
              <a:spcAft>
                <a:spcPts val="0"/>
              </a:spcAft>
              <a:buClr>
                <a:schemeClr val="bg2">
                  <a:lumMod val="40000"/>
                  <a:lumOff val="60000"/>
                </a:schemeClr>
              </a:buClr>
              <a:buFont typeface="Wingdings 3" panose="05040102010807070707" pitchFamily="18" charset="2"/>
              <a:buNone/>
              <a:defRPr/>
            </a:pPr>
            <a:r>
              <a:rPr lang="en-US" altLang="en-US" dirty="0">
                <a:effectLst>
                  <a:outerShdw blurRad="38100" dist="38100" dir="2700000" algn="tl">
                    <a:srgbClr val="212121"/>
                  </a:outerShdw>
                </a:effectLst>
              </a:rPr>
              <a:t>A nurse is assessing a patient who has prerenal AKI. Which of the following findings should the nurse expect? Select all that apply.</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A. reduced BUN</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B. elevated cardiac enzymes</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C. reduced urine output</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D. elevated serum creatinine</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E. elevated serum calcium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Title 3"/>
          <p:cNvSpPr>
            <a:spLocks noGrp="1"/>
          </p:cNvSpPr>
          <p:nvPr>
            <p:ph type="title"/>
          </p:nvPr>
        </p:nvSpPr>
        <p:spPr>
          <a:xfrm>
            <a:off x="1036638" y="468313"/>
            <a:ext cx="7054850" cy="1400175"/>
          </a:xfrm>
        </p:spPr>
        <p:txBody>
          <a:bodyPr/>
          <a:lstStyle/>
          <a:p>
            <a:pPr algn="ctr" eaLnBrk="1" hangingPunct="1"/>
            <a:r>
              <a:rPr lang="en-US" altLang="en-US" smtClean="0"/>
              <a:t>Dialysis</a:t>
            </a:r>
          </a:p>
        </p:txBody>
      </p:sp>
      <p:sp>
        <p:nvSpPr>
          <p:cNvPr id="61442" name="Content Placeholder 5"/>
          <p:cNvSpPr>
            <a:spLocks noGrp="1"/>
          </p:cNvSpPr>
          <p:nvPr>
            <p:ph idx="1"/>
          </p:nvPr>
        </p:nvSpPr>
        <p:spPr>
          <a:xfrm>
            <a:off x="274638" y="1331913"/>
            <a:ext cx="8583612" cy="4194175"/>
          </a:xfrm>
        </p:spPr>
        <p:txBody>
          <a:bodyPr/>
          <a:lstStyle/>
          <a:p>
            <a:pPr eaLnBrk="1" hangingPunct="1"/>
            <a:r>
              <a:rPr lang="en-US" altLang="en-US" smtClean="0"/>
              <a:t>Can be life-sustaining</a:t>
            </a:r>
          </a:p>
          <a:p>
            <a:pPr eaLnBrk="1" hangingPunct="1"/>
            <a:r>
              <a:rPr lang="en-US" altLang="en-US" smtClean="0"/>
              <a:t>Does not replace _____________________ functions of kidneys</a:t>
            </a:r>
          </a:p>
          <a:p>
            <a:pPr eaLnBrk="1" hangingPunct="1"/>
            <a:r>
              <a:rPr lang="en-US" altLang="en-US" smtClean="0"/>
              <a:t>Two Types</a:t>
            </a:r>
          </a:p>
          <a:p>
            <a:pPr lvl="1" eaLnBrk="1" hangingPunct="1"/>
            <a:r>
              <a:rPr lang="en-US" altLang="en-US" smtClean="0"/>
              <a:t>Hemodialysis</a:t>
            </a:r>
          </a:p>
          <a:p>
            <a:pPr lvl="1" eaLnBrk="1" hangingPunct="1"/>
            <a:r>
              <a:rPr lang="en-US" altLang="en-US" smtClean="0"/>
              <a:t>Peritoneal dialysis</a:t>
            </a:r>
          </a:p>
          <a:p>
            <a:pPr eaLnBrk="1" hangingPunct="1"/>
            <a:r>
              <a:rPr lang="en-US" altLang="en-US" smtClean="0"/>
              <a:t>Functions</a:t>
            </a:r>
          </a:p>
          <a:p>
            <a:pPr lvl="1" eaLnBrk="1" hangingPunct="1"/>
            <a:r>
              <a:rPr lang="en-US" altLang="en-US" smtClean="0"/>
              <a:t>Get rid of excess __________________________</a:t>
            </a:r>
          </a:p>
          <a:p>
            <a:pPr lvl="1" eaLnBrk="1" hangingPunct="1"/>
            <a:r>
              <a:rPr lang="en-US" altLang="en-US" smtClean="0"/>
              <a:t>Acid-base balance</a:t>
            </a:r>
          </a:p>
          <a:p>
            <a:pPr lvl="1" eaLnBrk="1" hangingPunct="1"/>
            <a:r>
              <a:rPr lang="en-US" altLang="en-US" smtClean="0"/>
              <a:t>Eliminate waste</a:t>
            </a:r>
          </a:p>
          <a:p>
            <a:pPr lvl="1" eaLnBrk="1" hangingPunct="1"/>
            <a:r>
              <a:rPr lang="en-US" altLang="en-US" smtClean="0"/>
              <a:t>Restore _____________________</a:t>
            </a:r>
          </a:p>
          <a:p>
            <a:pPr eaLnBrk="1" hangingPunct="1"/>
            <a:r>
              <a:rPr lang="en-US" altLang="en-US" smtClean="0"/>
              <a:t>Contraindications to hemodialysis</a:t>
            </a:r>
          </a:p>
          <a:p>
            <a:pPr eaLnBrk="1" hangingPunct="1"/>
            <a:r>
              <a:rPr lang="en-US" altLang="en-US" smtClean="0"/>
              <a:t>Continuous renal replacement therapies (CRRTs)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9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89" name="Title 3"/>
          <p:cNvSpPr txBox="1">
            <a:spLocks noChangeArrowheads="1"/>
          </p:cNvSpPr>
          <p:nvPr/>
        </p:nvSpPr>
        <p:spPr bwMode="auto">
          <a:xfrm>
            <a:off x="1042988" y="373063"/>
            <a:ext cx="70564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4200">
                <a:solidFill>
                  <a:schemeClr val="tx2"/>
                </a:solidFill>
              </a:rPr>
              <a:t>Dialysis cont.</a:t>
            </a:r>
          </a:p>
        </p:txBody>
      </p:sp>
      <p:sp>
        <p:nvSpPr>
          <p:cNvPr id="63490" name="Content Placeholder 5"/>
          <p:cNvSpPr txBox="1">
            <a:spLocks noChangeArrowheads="1"/>
          </p:cNvSpPr>
          <p:nvPr/>
        </p:nvSpPr>
        <p:spPr bwMode="auto">
          <a:xfrm>
            <a:off x="274638" y="1331913"/>
            <a:ext cx="8583612"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r>
              <a:rPr lang="en-US" altLang="en-US"/>
              <a:t>Vascular access</a:t>
            </a:r>
          </a:p>
          <a:p>
            <a:pPr lvl="1" eaLnBrk="1" hangingPunct="1"/>
            <a:r>
              <a:rPr lang="en-US" altLang="en-US" sz="1800"/>
              <a:t>Arteriovenous (AV) fistula</a:t>
            </a:r>
          </a:p>
          <a:p>
            <a:pPr lvl="1" eaLnBrk="1" hangingPunct="1"/>
            <a:r>
              <a:rPr lang="en-US" altLang="en-US" sz="1800"/>
              <a:t>Arteriovenous graft</a:t>
            </a:r>
          </a:p>
        </p:txBody>
      </p:sp>
      <p:pic>
        <p:nvPicPr>
          <p:cNvPr id="6349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1038" y="2732088"/>
            <a:ext cx="524192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Title 3"/>
          <p:cNvSpPr>
            <a:spLocks noGrp="1"/>
          </p:cNvSpPr>
          <p:nvPr>
            <p:ph type="title"/>
          </p:nvPr>
        </p:nvSpPr>
        <p:spPr>
          <a:xfrm>
            <a:off x="1042988" y="315913"/>
            <a:ext cx="7056437" cy="1400175"/>
          </a:xfrm>
        </p:spPr>
        <p:txBody>
          <a:bodyPr/>
          <a:lstStyle/>
          <a:p>
            <a:pPr algn="ctr" eaLnBrk="1" hangingPunct="1"/>
            <a:r>
              <a:rPr lang="en-US" altLang="en-US" smtClean="0"/>
              <a:t>Dialysis cont.</a:t>
            </a:r>
          </a:p>
        </p:txBody>
      </p:sp>
      <p:sp>
        <p:nvSpPr>
          <p:cNvPr id="65538" name="Content Placeholder 5"/>
          <p:cNvSpPr>
            <a:spLocks noGrp="1"/>
          </p:cNvSpPr>
          <p:nvPr>
            <p:ph idx="1"/>
          </p:nvPr>
        </p:nvSpPr>
        <p:spPr>
          <a:xfrm>
            <a:off x="546100" y="1919288"/>
            <a:ext cx="8050213" cy="4195762"/>
          </a:xfrm>
        </p:spPr>
        <p:txBody>
          <a:bodyPr/>
          <a:lstStyle/>
          <a:p>
            <a:pPr eaLnBrk="1" hangingPunct="1"/>
            <a:r>
              <a:rPr lang="en-US" altLang="en-US" smtClean="0"/>
              <a:t>Pre-Procedure Nursing Interventions</a:t>
            </a:r>
          </a:p>
          <a:p>
            <a:pPr lvl="1" eaLnBrk="1" hangingPunct="1"/>
            <a:r>
              <a:rPr lang="en-US" altLang="en-US" smtClean="0"/>
              <a:t>Informed consent</a:t>
            </a:r>
          </a:p>
          <a:p>
            <a:pPr lvl="1" eaLnBrk="1" hangingPunct="1"/>
            <a:r>
              <a:rPr lang="en-US" altLang="en-US" smtClean="0"/>
              <a:t>Assess patency of access device</a:t>
            </a:r>
          </a:p>
          <a:p>
            <a:pPr lvl="1" eaLnBrk="1" hangingPunct="1"/>
            <a:r>
              <a:rPr lang="en-US" altLang="en-US" smtClean="0"/>
              <a:t>Avoid measuring ____________________, administering injections, performing venipunctures or inserting IVs into an arm with an access site</a:t>
            </a:r>
          </a:p>
          <a:p>
            <a:pPr lvl="1" eaLnBrk="1" hangingPunct="1"/>
            <a:r>
              <a:rPr lang="en-US" altLang="en-US" smtClean="0"/>
              <a:t>Assess VS, lab values, and weight</a:t>
            </a:r>
          </a:p>
          <a:p>
            <a:pPr lvl="1" eaLnBrk="1" hangingPunct="1"/>
            <a:r>
              <a:rPr lang="en-US" altLang="en-US" smtClean="0"/>
              <a:t>Discuss medications to hold</a:t>
            </a:r>
          </a:p>
          <a:p>
            <a:pPr lvl="1" eaLnBrk="1" hangingPunct="1"/>
            <a:r>
              <a:rPr lang="en-US" altLang="en-US" smtClean="0"/>
              <a:t>Patient education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Title 4"/>
          <p:cNvSpPr>
            <a:spLocks noGrp="1"/>
          </p:cNvSpPr>
          <p:nvPr>
            <p:ph type="title"/>
          </p:nvPr>
        </p:nvSpPr>
        <p:spPr>
          <a:xfrm>
            <a:off x="857250" y="280988"/>
            <a:ext cx="7056438" cy="1400175"/>
          </a:xfrm>
        </p:spPr>
        <p:txBody>
          <a:bodyPr/>
          <a:lstStyle/>
          <a:p>
            <a:pPr algn="ctr" eaLnBrk="1" hangingPunct="1"/>
            <a:r>
              <a:rPr lang="en-US" altLang="en-US" smtClean="0"/>
              <a:t>Dialysis cont.</a:t>
            </a:r>
          </a:p>
        </p:txBody>
      </p:sp>
      <p:sp>
        <p:nvSpPr>
          <p:cNvPr id="7" name="Content Placeholder 6"/>
          <p:cNvSpPr>
            <a:spLocks noGrp="1"/>
          </p:cNvSpPr>
          <p:nvPr>
            <p:ph idx="1"/>
          </p:nvPr>
        </p:nvSpPr>
        <p:spPr>
          <a:xfrm>
            <a:off x="655638" y="1604963"/>
            <a:ext cx="7459662" cy="4972050"/>
          </a:xfrm>
        </p:spPr>
        <p:txBody>
          <a:bodyPr/>
          <a:lstStyle/>
          <a:p>
            <a:pPr eaLnBrk="1" hangingPunct="1">
              <a:defRPr/>
            </a:pPr>
            <a:r>
              <a:rPr lang="en-US" dirty="0"/>
              <a:t>Intra-Procedure Nursing Interventions</a:t>
            </a:r>
          </a:p>
          <a:p>
            <a:pPr lvl="1" eaLnBrk="1" hangingPunct="1">
              <a:defRPr/>
            </a:pPr>
            <a:r>
              <a:rPr lang="en-US" dirty="0"/>
              <a:t>Monitor for complications</a:t>
            </a:r>
          </a:p>
          <a:p>
            <a:pPr lvl="1" eaLnBrk="1" hangingPunct="1">
              <a:defRPr/>
            </a:pPr>
            <a:r>
              <a:rPr lang="en-US" dirty="0"/>
              <a:t>Monitor VS and coagulation studies</a:t>
            </a:r>
          </a:p>
          <a:p>
            <a:pPr lvl="1" eaLnBrk="1" hangingPunct="1">
              <a:defRPr/>
            </a:pPr>
            <a:r>
              <a:rPr lang="en-US" dirty="0"/>
              <a:t>Monitor for bleeding</a:t>
            </a:r>
          </a:p>
          <a:p>
            <a:pPr lvl="1" eaLnBrk="1" hangingPunct="1">
              <a:defRPr/>
            </a:pPr>
            <a:r>
              <a:rPr lang="en-US" dirty="0"/>
              <a:t>Patient education</a:t>
            </a:r>
          </a:p>
          <a:p>
            <a:pPr eaLnBrk="1" hangingPunct="1">
              <a:defRPr/>
            </a:pPr>
            <a:r>
              <a:rPr lang="en-US" dirty="0"/>
              <a:t>Post-Procedure Nursing Interventions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Monitor VS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Monitor lab values</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Compare patient’s weight</a:t>
            </a:r>
          </a:p>
          <a:p>
            <a:pPr marL="742956" lvl="1"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Assess for complications</a:t>
            </a:r>
          </a:p>
          <a:p>
            <a:pPr lvl="1" eaLnBrk="1" hangingPunct="1">
              <a:defRPr/>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42988" y="376238"/>
            <a:ext cx="7056437" cy="1400175"/>
          </a:xfrm>
        </p:spPr>
        <p:txBody>
          <a:bodyPr rtlCol="0">
            <a:noAutofit/>
          </a:bodyPr>
          <a:lstStyle/>
          <a:p>
            <a:pPr algn="ctr" defTabSz="457207" eaLnBrk="1" fontAlgn="auto" hangingPunct="1">
              <a:spcAft>
                <a:spcPts val="0"/>
              </a:spcAft>
              <a:defRPr/>
            </a:pPr>
            <a:r>
              <a:rPr lang="en-US" altLang="en-US" dirty="0">
                <a:effectLst>
                  <a:outerShdw blurRad="38100" dist="38100" dir="2700000" algn="tl">
                    <a:srgbClr val="212121"/>
                  </a:outerShdw>
                </a:effectLst>
              </a:rPr>
              <a:t>Disequilibrium Syndrome</a:t>
            </a:r>
          </a:p>
        </p:txBody>
      </p:sp>
      <p:sp>
        <p:nvSpPr>
          <p:cNvPr id="69634" name="Content Placeholder 3"/>
          <p:cNvSpPr>
            <a:spLocks noGrp="1"/>
          </p:cNvSpPr>
          <p:nvPr>
            <p:ph idx="1"/>
          </p:nvPr>
        </p:nvSpPr>
        <p:spPr>
          <a:xfrm>
            <a:off x="736600" y="2052638"/>
            <a:ext cx="7669213" cy="4195762"/>
          </a:xfrm>
        </p:spPr>
        <p:txBody>
          <a:bodyPr/>
          <a:lstStyle/>
          <a:p>
            <a:pPr eaLnBrk="1" hangingPunct="1"/>
            <a:r>
              <a:rPr lang="en-US" altLang="en-US" smtClean="0"/>
              <a:t>Results from rapid decrease in _____________ and circulating fluid</a:t>
            </a:r>
          </a:p>
          <a:p>
            <a:pPr eaLnBrk="1" hangingPunct="1"/>
            <a:r>
              <a:rPr lang="en-US" altLang="en-US" smtClean="0"/>
              <a:t>Can result in cerebral edema and increased ___________</a:t>
            </a:r>
          </a:p>
          <a:p>
            <a:pPr eaLnBrk="1" hangingPunct="1"/>
            <a:r>
              <a:rPr lang="en-US" altLang="en-US" smtClean="0"/>
              <a:t>Early recognition is essential</a:t>
            </a:r>
          </a:p>
          <a:p>
            <a:pPr eaLnBrk="1" hangingPunct="1"/>
            <a:r>
              <a:rPr lang="en-US" altLang="en-US" smtClean="0"/>
              <a:t>Range of manifestations</a:t>
            </a:r>
          </a:p>
          <a:p>
            <a:pPr eaLnBrk="1" hangingPunct="1"/>
            <a:r>
              <a:rPr lang="en-US" altLang="en-US" smtClean="0"/>
              <a:t>_______________________ is a risk factor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900" y="638175"/>
            <a:ext cx="74422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827088" y="2052638"/>
            <a:ext cx="7650162" cy="4195762"/>
          </a:xfrm>
        </p:spPr>
        <p:txBody>
          <a:bodyPr rtlCol="0">
            <a:normAutofit/>
          </a:bodyPr>
          <a:lstStyle/>
          <a:p>
            <a:pPr marL="18288" indent="0" defTabSz="457207" eaLnBrk="1" fontAlgn="auto" hangingPunct="1">
              <a:spcAft>
                <a:spcPts val="0"/>
              </a:spcAft>
              <a:buClr>
                <a:schemeClr val="bg2">
                  <a:lumMod val="40000"/>
                  <a:lumOff val="60000"/>
                </a:schemeClr>
              </a:buClr>
              <a:buFont typeface="Wingdings 3" panose="05040102010807070707" pitchFamily="18" charset="2"/>
              <a:buNone/>
              <a:defRPr/>
            </a:pPr>
            <a:r>
              <a:rPr lang="en-US" altLang="en-US" dirty="0">
                <a:ea typeface="ＭＳ Ｐゴシック" pitchFamily="34" charset="-128"/>
                <a:cs typeface="+mn-cs"/>
              </a:rPr>
              <a:t>Is the following statement true or false? </a:t>
            </a:r>
          </a:p>
          <a:p>
            <a:pPr marL="274320" indent="-256032" defTabSz="457207" eaLnBrk="1" fontAlgn="auto" hangingPunct="1">
              <a:spcAft>
                <a:spcPts val="0"/>
              </a:spcAft>
              <a:buClr>
                <a:schemeClr val="bg2">
                  <a:lumMod val="40000"/>
                  <a:lumOff val="60000"/>
                </a:schemeClr>
              </a:buClr>
              <a:buFont typeface="Wingdings" pitchFamily="2" charset="2"/>
              <a:buChar char=""/>
              <a:defRPr/>
            </a:pPr>
            <a:endParaRPr lang="en-US" altLang="en-US" dirty="0">
              <a:ea typeface="ＭＳ Ｐゴシック" pitchFamily="34" charset="-128"/>
              <a:cs typeface="+mn-cs"/>
            </a:endParaRPr>
          </a:p>
          <a:p>
            <a:pPr marL="18288" indent="0" defTabSz="457207" eaLnBrk="1" fontAlgn="auto" hangingPunct="1">
              <a:spcAft>
                <a:spcPts val="0"/>
              </a:spcAft>
              <a:buClr>
                <a:schemeClr val="bg2">
                  <a:lumMod val="40000"/>
                  <a:lumOff val="60000"/>
                </a:schemeClr>
              </a:buClr>
              <a:buFont typeface="Wingdings 3" panose="05040102010807070707" pitchFamily="18" charset="2"/>
              <a:buNone/>
              <a:defRPr/>
            </a:pPr>
            <a:r>
              <a:rPr lang="en-US" altLang="en-US" dirty="0">
                <a:ea typeface="ＭＳ Ｐゴシック" pitchFamily="34" charset="-128"/>
                <a:cs typeface="+mn-cs"/>
              </a:rPr>
              <a:t>The term </a:t>
            </a:r>
            <a:r>
              <a:rPr lang="en-US" altLang="en-US" i="1" dirty="0">
                <a:ea typeface="ＭＳ Ｐゴシック" pitchFamily="34" charset="-128"/>
                <a:cs typeface="+mn-cs"/>
              </a:rPr>
              <a:t>dry weight</a:t>
            </a:r>
            <a:r>
              <a:rPr lang="en-US" altLang="en-US" dirty="0">
                <a:ea typeface="ＭＳ Ｐゴシック" pitchFamily="34" charset="-128"/>
                <a:cs typeface="+mn-cs"/>
              </a:rPr>
              <a:t> or </a:t>
            </a:r>
            <a:r>
              <a:rPr lang="en-US" altLang="en-US" i="1" dirty="0">
                <a:ea typeface="ＭＳ Ｐゴシック" pitchFamily="34" charset="-128"/>
                <a:cs typeface="+mn-cs"/>
              </a:rPr>
              <a:t>ideal weight</a:t>
            </a:r>
            <a:r>
              <a:rPr lang="en-US" altLang="en-US" dirty="0">
                <a:ea typeface="ＭＳ Ｐゴシック" pitchFamily="34" charset="-128"/>
                <a:cs typeface="+mn-cs"/>
              </a:rPr>
              <a:t> is used to express the weight at which fluid volume is in a normal range for a patient who is free of the symptoms of fluid imbalance.</a:t>
            </a:r>
          </a:p>
          <a:p>
            <a:pPr marL="274320" indent="-256032" defTabSz="457207" eaLnBrk="1" fontAlgn="auto" hangingPunct="1">
              <a:spcAft>
                <a:spcPts val="0"/>
              </a:spcAft>
              <a:buClr>
                <a:schemeClr val="bg2">
                  <a:lumMod val="40000"/>
                  <a:lumOff val="60000"/>
                </a:schemeClr>
              </a:buClr>
              <a:buFont typeface="Wingdings" pitchFamily="2" charset="2"/>
              <a:buChar char=""/>
              <a:defRPr/>
            </a:pPr>
            <a:endParaRPr lang="en-US" altLang="en-US" dirty="0">
              <a:ea typeface="ＭＳ Ｐゴシック" pitchFamily="34" charset="-128"/>
              <a:cs typeface="+mn-cs"/>
            </a:endParaRPr>
          </a:p>
        </p:txBody>
      </p:sp>
      <p:sp>
        <p:nvSpPr>
          <p:cNvPr id="72706" name="Title 3"/>
          <p:cNvSpPr>
            <a:spLocks noGrp="1"/>
          </p:cNvSpPr>
          <p:nvPr>
            <p:ph type="title"/>
          </p:nvPr>
        </p:nvSpPr>
        <p:spPr>
          <a:xfrm>
            <a:off x="1042988" y="376238"/>
            <a:ext cx="7056437" cy="1400175"/>
          </a:xfrm>
        </p:spPr>
        <p:txBody>
          <a:bodyPr/>
          <a:lstStyle/>
          <a:p>
            <a:pPr algn="ctr" eaLnBrk="1" hangingPunct="1"/>
            <a:r>
              <a:rPr lang="en-US" altLang="en-US" smtClean="0"/>
              <a:t>Question</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82600"/>
            <a:ext cx="78613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850" y="528638"/>
            <a:ext cx="77343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Title 2"/>
          <p:cNvSpPr>
            <a:spLocks noGrp="1"/>
          </p:cNvSpPr>
          <p:nvPr>
            <p:ph type="title"/>
          </p:nvPr>
        </p:nvSpPr>
        <p:spPr>
          <a:xfrm>
            <a:off x="355600" y="327025"/>
            <a:ext cx="8337550" cy="1400175"/>
          </a:xfrm>
        </p:spPr>
        <p:txBody>
          <a:bodyPr/>
          <a:lstStyle/>
          <a:p>
            <a:pPr algn="ctr" eaLnBrk="1" hangingPunct="1"/>
            <a:r>
              <a:rPr lang="en-US" altLang="en-US" sz="3200" smtClean="0"/>
              <a:t>Intermittent Hemodialysis vs. Continuous Renal Replacement Therapies</a:t>
            </a:r>
          </a:p>
        </p:txBody>
      </p:sp>
      <p:sp>
        <p:nvSpPr>
          <p:cNvPr id="76802" name="Content Placeholder 6"/>
          <p:cNvSpPr>
            <a:spLocks noGrp="1"/>
          </p:cNvSpPr>
          <p:nvPr>
            <p:ph sz="half" idx="1"/>
          </p:nvPr>
        </p:nvSpPr>
        <p:spPr>
          <a:xfrm>
            <a:off x="827088" y="2060575"/>
            <a:ext cx="7364412" cy="4195763"/>
          </a:xfrm>
        </p:spPr>
        <p:txBody>
          <a:bodyPr/>
          <a:lstStyle/>
          <a:p>
            <a:pPr eaLnBrk="1" hangingPunct="1"/>
            <a:r>
              <a:rPr lang="en-US" altLang="en-US" smtClean="0"/>
              <a:t>Intermittent Hemodialysis</a:t>
            </a:r>
          </a:p>
          <a:p>
            <a:pPr lvl="1" eaLnBrk="1" hangingPunct="1"/>
            <a:r>
              <a:rPr lang="en-US" altLang="en-US" smtClean="0"/>
              <a:t>Removes by-products of protein metabolism</a:t>
            </a:r>
          </a:p>
          <a:p>
            <a:pPr lvl="1" eaLnBrk="1" hangingPunct="1"/>
            <a:r>
              <a:rPr lang="en-US" altLang="en-US" smtClean="0"/>
              <a:t>Removes excess _______________</a:t>
            </a:r>
          </a:p>
          <a:p>
            <a:pPr lvl="1" eaLnBrk="1" hangingPunct="1"/>
            <a:r>
              <a:rPr lang="en-US" altLang="en-US" smtClean="0"/>
              <a:t>Maintains or restores the body’s buffer system</a:t>
            </a:r>
          </a:p>
          <a:p>
            <a:pPr lvl="1" eaLnBrk="1" hangingPunct="1"/>
            <a:r>
              <a:rPr lang="en-US" altLang="en-US" smtClean="0"/>
              <a:t>Electrolyte balance</a:t>
            </a:r>
          </a:p>
          <a:p>
            <a:pPr eaLnBrk="1" hangingPunct="1"/>
            <a:r>
              <a:rPr lang="en-US" altLang="en-US" smtClean="0"/>
              <a:t>Continuous Renal Replacement Therapies</a:t>
            </a:r>
          </a:p>
          <a:p>
            <a:pPr lvl="1" eaLnBrk="1" hangingPunct="1"/>
            <a:r>
              <a:rPr lang="en-US" altLang="en-US" smtClean="0"/>
              <a:t>Does the same as intermittent hemodialysis</a:t>
            </a:r>
          </a:p>
          <a:p>
            <a:pPr lvl="1" eaLnBrk="1" hangingPunct="1"/>
            <a:r>
              <a:rPr lang="en-US" altLang="en-US" smtClean="0"/>
              <a:t>Only done for ___________ hours in ICU/CCU</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Title 3"/>
          <p:cNvSpPr>
            <a:spLocks noGrp="1"/>
          </p:cNvSpPr>
          <p:nvPr>
            <p:ph type="title"/>
          </p:nvPr>
        </p:nvSpPr>
        <p:spPr>
          <a:xfrm>
            <a:off x="452438" y="319088"/>
            <a:ext cx="8239125" cy="1400175"/>
          </a:xfrm>
        </p:spPr>
        <p:txBody>
          <a:bodyPr/>
          <a:lstStyle/>
          <a:p>
            <a:pPr algn="ctr" eaLnBrk="1" hangingPunct="1"/>
            <a:r>
              <a:rPr lang="en-US" altLang="en-US" smtClean="0"/>
              <a:t>Anticoagulation During Dialysis</a:t>
            </a:r>
          </a:p>
        </p:txBody>
      </p:sp>
      <p:sp>
        <p:nvSpPr>
          <p:cNvPr id="78850" name="Content Placeholder 7"/>
          <p:cNvSpPr>
            <a:spLocks noGrp="1"/>
          </p:cNvSpPr>
          <p:nvPr>
            <p:ph sz="half" idx="1"/>
          </p:nvPr>
        </p:nvSpPr>
        <p:spPr>
          <a:xfrm>
            <a:off x="827088" y="1885950"/>
            <a:ext cx="7421562" cy="4370388"/>
          </a:xfrm>
        </p:spPr>
        <p:txBody>
          <a:bodyPr/>
          <a:lstStyle/>
          <a:p>
            <a:pPr eaLnBrk="1" hangingPunct="1"/>
            <a:r>
              <a:rPr lang="en-US" altLang="en-US" smtClean="0"/>
              <a:t>Two Ways</a:t>
            </a:r>
          </a:p>
          <a:p>
            <a:pPr lvl="1" eaLnBrk="1" hangingPunct="1"/>
            <a:r>
              <a:rPr lang="en-US" altLang="en-US" smtClean="0"/>
              <a:t>Systemic Anticoagulation</a:t>
            </a:r>
          </a:p>
          <a:p>
            <a:pPr lvl="1" eaLnBrk="1" hangingPunct="1"/>
            <a:r>
              <a:rPr lang="en-US" altLang="en-US" smtClean="0"/>
              <a:t>Regional Anticoagulation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042988" y="376238"/>
            <a:ext cx="7056437" cy="1400175"/>
          </a:xfrm>
        </p:spPr>
        <p:txBody>
          <a:bodyPr rtlCol="0">
            <a:noAutofit/>
          </a:bodyPr>
          <a:lstStyle/>
          <a:p>
            <a:pPr algn="ctr" defTabSz="457207" eaLnBrk="1" fontAlgn="auto" hangingPunct="1">
              <a:spcAft>
                <a:spcPts val="0"/>
              </a:spcAft>
              <a:defRPr/>
            </a:pPr>
            <a:r>
              <a:rPr lang="en-US" altLang="en-US" dirty="0">
                <a:effectLst>
                  <a:outerShdw blurRad="38100" dist="38100" dir="2700000" algn="tl">
                    <a:srgbClr val="212121"/>
                  </a:outerShdw>
                </a:effectLst>
              </a:rPr>
              <a:t>Peritoneal Dialysis</a:t>
            </a:r>
          </a:p>
        </p:txBody>
      </p:sp>
      <p:sp>
        <p:nvSpPr>
          <p:cNvPr id="80898" name="Content Placeholder 2"/>
          <p:cNvSpPr>
            <a:spLocks noGrp="1"/>
          </p:cNvSpPr>
          <p:nvPr>
            <p:ph idx="1"/>
          </p:nvPr>
        </p:nvSpPr>
        <p:spPr>
          <a:xfrm>
            <a:off x="850900" y="1527175"/>
            <a:ext cx="7440613" cy="4195763"/>
          </a:xfrm>
        </p:spPr>
        <p:txBody>
          <a:bodyPr/>
          <a:lstStyle/>
          <a:p>
            <a:pPr eaLnBrk="1" hangingPunct="1"/>
            <a:r>
              <a:rPr lang="en-US" altLang="en-US" smtClean="0"/>
              <a:t>May also be referred to as continuous ______________ peritoneal dialysis (CAPD)</a:t>
            </a:r>
          </a:p>
          <a:p>
            <a:pPr eaLnBrk="1" hangingPunct="1"/>
            <a:r>
              <a:rPr lang="en-US" altLang="en-US" smtClean="0"/>
              <a:t>Instillation of ___________________________ into peritoneal cavity</a:t>
            </a:r>
          </a:p>
          <a:p>
            <a:pPr eaLnBrk="1" hangingPunct="1"/>
            <a:r>
              <a:rPr lang="en-US" altLang="en-US" smtClean="0"/>
              <a:t>Dialysate is drained</a:t>
            </a:r>
          </a:p>
          <a:p>
            <a:pPr eaLnBrk="1" hangingPunct="1"/>
            <a:r>
              <a:rPr lang="en-US" altLang="en-US" smtClean="0"/>
              <a:t>Peritoneum serves as filtration membrane</a:t>
            </a:r>
          </a:p>
          <a:p>
            <a:pPr eaLnBrk="1" hangingPunct="1"/>
            <a:r>
              <a:rPr lang="en-US" altLang="en-US" smtClean="0"/>
              <a:t>Treatment of choice for _________________</a:t>
            </a:r>
          </a:p>
          <a:p>
            <a:pPr eaLnBrk="1" hangingPunct="1"/>
            <a:r>
              <a:rPr lang="en-US" altLang="en-US" smtClean="0"/>
              <a:t>Treats patients who:</a:t>
            </a:r>
          </a:p>
          <a:p>
            <a:pPr lvl="1" eaLnBrk="1" hangingPunct="1"/>
            <a:r>
              <a:rPr lang="en-US" altLang="en-US" smtClean="0"/>
              <a:t>Can’t tolerate anticoagulation</a:t>
            </a:r>
          </a:p>
          <a:p>
            <a:pPr lvl="1" eaLnBrk="1" hangingPunct="1"/>
            <a:r>
              <a:rPr lang="en-US" altLang="en-US" smtClean="0"/>
              <a:t>Have difficulty with vascular access</a:t>
            </a:r>
          </a:p>
          <a:p>
            <a:pPr lvl="1" eaLnBrk="1" hangingPunct="1"/>
            <a:r>
              <a:rPr lang="en-US" altLang="en-US" smtClean="0"/>
              <a:t>Have chronic infections</a:t>
            </a:r>
          </a:p>
          <a:p>
            <a:pPr lvl="1" eaLnBrk="1" hangingPunct="1"/>
            <a:r>
              <a:rPr lang="en-US" altLang="en-US" smtClean="0"/>
              <a:t>Have chronic diseases</a:t>
            </a:r>
          </a:p>
          <a:p>
            <a:pPr eaLnBrk="1" hangingPunct="1"/>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Title 3"/>
          <p:cNvSpPr>
            <a:spLocks noGrp="1"/>
          </p:cNvSpPr>
          <p:nvPr>
            <p:ph type="title"/>
          </p:nvPr>
        </p:nvSpPr>
        <p:spPr>
          <a:xfrm>
            <a:off x="655638" y="376238"/>
            <a:ext cx="7054850" cy="1400175"/>
          </a:xfrm>
        </p:spPr>
        <p:txBody>
          <a:bodyPr/>
          <a:lstStyle/>
          <a:p>
            <a:pPr algn="ctr" eaLnBrk="1" hangingPunct="1"/>
            <a:r>
              <a:rPr lang="en-US" altLang="en-US" smtClean="0"/>
              <a:t>Peritoneal Dialysis cont.</a:t>
            </a:r>
          </a:p>
        </p:txBody>
      </p:sp>
      <p:sp>
        <p:nvSpPr>
          <p:cNvPr id="82946" name="Content Placeholder 7"/>
          <p:cNvSpPr>
            <a:spLocks noGrp="1"/>
          </p:cNvSpPr>
          <p:nvPr>
            <p:ph idx="1"/>
          </p:nvPr>
        </p:nvSpPr>
        <p:spPr>
          <a:xfrm>
            <a:off x="827088" y="1776413"/>
            <a:ext cx="6711950" cy="4195762"/>
          </a:xfrm>
        </p:spPr>
        <p:txBody>
          <a:bodyPr/>
          <a:lstStyle/>
          <a:p>
            <a:pPr eaLnBrk="1" hangingPunct="1"/>
            <a:r>
              <a:rPr lang="en-US" altLang="en-US" smtClean="0"/>
              <a:t>Advantages</a:t>
            </a:r>
          </a:p>
          <a:p>
            <a:pPr lvl="1" eaLnBrk="1" hangingPunct="1"/>
            <a:r>
              <a:rPr lang="en-US" altLang="en-US" smtClean="0"/>
              <a:t>Less complicated equipment</a:t>
            </a:r>
          </a:p>
          <a:p>
            <a:pPr lvl="1" eaLnBrk="1" hangingPunct="1"/>
            <a:r>
              <a:rPr lang="en-US" altLang="en-US" smtClean="0"/>
              <a:t>Readily available supplies</a:t>
            </a:r>
          </a:p>
          <a:p>
            <a:pPr lvl="1" eaLnBrk="1" hangingPunct="1"/>
            <a:r>
              <a:rPr lang="en-US" altLang="en-US" smtClean="0"/>
              <a:t>Less training</a:t>
            </a:r>
          </a:p>
          <a:p>
            <a:pPr lvl="1" eaLnBrk="1" hangingPunct="1"/>
            <a:r>
              <a:rPr lang="en-US" altLang="en-US" smtClean="0"/>
              <a:t>Fewer restrictions</a:t>
            </a:r>
          </a:p>
          <a:p>
            <a:pPr lvl="1" eaLnBrk="1" hangingPunct="1"/>
            <a:r>
              <a:rPr lang="en-US" altLang="en-US" smtClean="0"/>
              <a:t>Minimal _____________________</a:t>
            </a:r>
          </a:p>
          <a:p>
            <a:pPr lvl="1" eaLnBrk="1" hangingPunct="1"/>
            <a:r>
              <a:rPr lang="en-US" altLang="en-US" smtClean="0"/>
              <a:t>Self-management at home</a:t>
            </a:r>
          </a:p>
          <a:p>
            <a:pPr eaLnBrk="1" hangingPunct="1"/>
            <a:r>
              <a:rPr lang="en-US" altLang="en-US" smtClean="0"/>
              <a:t>Disadvantages</a:t>
            </a:r>
          </a:p>
          <a:p>
            <a:pPr lvl="1" eaLnBrk="1" hangingPunct="1"/>
            <a:r>
              <a:rPr lang="en-US" altLang="en-US" smtClean="0"/>
              <a:t>More time to be effective</a:t>
            </a:r>
          </a:p>
          <a:p>
            <a:pPr lvl="1" eaLnBrk="1" hangingPunct="1"/>
            <a:r>
              <a:rPr lang="en-US" altLang="en-US" smtClean="0"/>
              <a:t>Can cause peritonitis</a:t>
            </a:r>
          </a:p>
          <a:p>
            <a:pPr lvl="1" eaLnBrk="1" hangingPunct="1"/>
            <a:r>
              <a:rPr lang="en-US" altLang="en-US" smtClean="0"/>
              <a:t>Strict ________________ technique</a:t>
            </a:r>
          </a:p>
          <a:p>
            <a:pPr eaLnBrk="1" hangingPunct="1"/>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Text Placeholder 5"/>
          <p:cNvSpPr>
            <a:spLocks noGrp="1"/>
          </p:cNvSpPr>
          <p:nvPr>
            <p:ph type="body" sz="half" idx="2"/>
          </p:nvPr>
        </p:nvSpPr>
        <p:spPr>
          <a:xfrm>
            <a:off x="866775" y="3657600"/>
            <a:ext cx="3814763" cy="1371600"/>
          </a:xfrm>
        </p:spPr>
        <p:txBody>
          <a:bodyPr rtlCol="0"/>
          <a:lstStyle/>
          <a:p>
            <a:pPr defTabSz="457207" eaLnBrk="1" fontAlgn="auto" hangingPunct="1">
              <a:spcAft>
                <a:spcPts val="0"/>
              </a:spcAft>
              <a:buClr>
                <a:schemeClr val="bg2">
                  <a:lumMod val="40000"/>
                  <a:lumOff val="60000"/>
                </a:schemeClr>
              </a:buClr>
              <a:buFont typeface="Wingdings 3" charset="2"/>
              <a:buNone/>
              <a:defRPr/>
            </a:pPr>
            <a:endParaRPr lang="en-US" dirty="0">
              <a:ea typeface="ＭＳ Ｐゴシック" charset="0"/>
              <a:cs typeface="Times New Roman" charset="0"/>
            </a:endParaRPr>
          </a:p>
          <a:p>
            <a:pPr defTabSz="457207" eaLnBrk="1" fontAlgn="auto" hangingPunct="1">
              <a:spcAft>
                <a:spcPts val="0"/>
              </a:spcAft>
              <a:buClr>
                <a:schemeClr val="bg2">
                  <a:lumMod val="40000"/>
                  <a:lumOff val="60000"/>
                </a:schemeClr>
              </a:buClr>
              <a:buFont typeface="Wingdings" pitchFamily="2" charset="2"/>
              <a:buNone/>
              <a:defRPr/>
            </a:pPr>
            <a:endParaRPr lang="en-US" altLang="en-US" dirty="0">
              <a:ea typeface="ＭＳ Ｐゴシック" pitchFamily="34" charset="-128"/>
            </a:endParaRPr>
          </a:p>
        </p:txBody>
      </p:sp>
      <p:pic>
        <p:nvPicPr>
          <p:cNvPr id="8499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275" y="417513"/>
            <a:ext cx="827722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1"/>
          <p:cNvSpPr txBox="1">
            <a:spLocks noChangeArrowheads="1"/>
          </p:cNvSpPr>
          <p:nvPr/>
        </p:nvSpPr>
        <p:spPr bwMode="auto">
          <a:xfrm>
            <a:off x="422275" y="4654550"/>
            <a:ext cx="8277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400">
                <a:latin typeface="Arial" panose="020B0604020202020204" pitchFamily="34" charset="0"/>
                <a:hlinkClick r:id="rId6"/>
              </a:rPr>
              <a:t>https://www.youtube.com/watch?v=SgBMoCArNak</a:t>
            </a:r>
            <a:endParaRPr lang="en-US" altLang="en-US" sz="2400">
              <a:latin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Title 3"/>
          <p:cNvSpPr>
            <a:spLocks noGrp="1"/>
          </p:cNvSpPr>
          <p:nvPr>
            <p:ph type="title"/>
          </p:nvPr>
        </p:nvSpPr>
        <p:spPr>
          <a:xfrm>
            <a:off x="1042988" y="319088"/>
            <a:ext cx="7056437" cy="1400175"/>
          </a:xfrm>
        </p:spPr>
        <p:txBody>
          <a:bodyPr/>
          <a:lstStyle/>
          <a:p>
            <a:pPr algn="ctr" eaLnBrk="1" hangingPunct="1"/>
            <a:r>
              <a:rPr lang="en-US" altLang="en-US" smtClean="0"/>
              <a:t>Complications of Dialysis</a:t>
            </a:r>
          </a:p>
        </p:txBody>
      </p:sp>
      <p:sp>
        <p:nvSpPr>
          <p:cNvPr id="87042" name="Content Placeholder 5"/>
          <p:cNvSpPr>
            <a:spLocks noGrp="1"/>
          </p:cNvSpPr>
          <p:nvPr>
            <p:ph idx="1"/>
          </p:nvPr>
        </p:nvSpPr>
        <p:spPr>
          <a:xfrm>
            <a:off x="750888" y="1331913"/>
            <a:ext cx="8069262" cy="5207000"/>
          </a:xfrm>
        </p:spPr>
        <p:txBody>
          <a:bodyPr/>
          <a:lstStyle/>
          <a:p>
            <a:pPr eaLnBrk="1" hangingPunct="1"/>
            <a:r>
              <a:rPr lang="en-US" altLang="en-US" sz="1800" smtClean="0"/>
              <a:t>Hemodialysis</a:t>
            </a:r>
          </a:p>
          <a:p>
            <a:pPr lvl="1" eaLnBrk="1" hangingPunct="1"/>
            <a:r>
              <a:rPr lang="en-US" altLang="en-US" sz="1600" smtClean="0"/>
              <a:t>Clotting or _____________ at the access site</a:t>
            </a:r>
          </a:p>
          <a:p>
            <a:pPr lvl="1" eaLnBrk="1" hangingPunct="1"/>
            <a:r>
              <a:rPr lang="en-US" altLang="en-US" sz="1600" smtClean="0"/>
              <a:t>Disequilibrium syndrome</a:t>
            </a:r>
          </a:p>
          <a:p>
            <a:pPr lvl="1" eaLnBrk="1" hangingPunct="1"/>
            <a:r>
              <a:rPr lang="en-US" altLang="en-US" sz="1600" smtClean="0"/>
              <a:t>Hypotension</a:t>
            </a:r>
          </a:p>
          <a:p>
            <a:pPr lvl="1" eaLnBrk="1" hangingPunct="1"/>
            <a:r>
              <a:rPr lang="en-US" altLang="en-US" sz="1600" smtClean="0"/>
              <a:t>Anemia</a:t>
            </a:r>
          </a:p>
          <a:p>
            <a:pPr lvl="1" eaLnBrk="1" hangingPunct="1"/>
            <a:r>
              <a:rPr lang="en-US" altLang="en-US" sz="1600" smtClean="0"/>
              <a:t>Infectious diseases</a:t>
            </a:r>
          </a:p>
          <a:p>
            <a:pPr lvl="1" eaLnBrk="1" hangingPunct="1"/>
            <a:r>
              <a:rPr lang="en-US" altLang="en-US" sz="1600" smtClean="0"/>
              <a:t>Air _____________</a:t>
            </a:r>
          </a:p>
          <a:p>
            <a:pPr eaLnBrk="1" hangingPunct="1"/>
            <a:r>
              <a:rPr lang="en-US" altLang="en-US" sz="1800" smtClean="0"/>
              <a:t>Peritoneal Dialysis</a:t>
            </a:r>
          </a:p>
          <a:p>
            <a:pPr lvl="1" eaLnBrk="1" hangingPunct="1"/>
            <a:r>
              <a:rPr lang="en-US" altLang="en-US" sz="1600" smtClean="0"/>
              <a:t>Peritonitis</a:t>
            </a:r>
          </a:p>
          <a:p>
            <a:pPr lvl="1" eaLnBrk="1" hangingPunct="1"/>
            <a:r>
              <a:rPr lang="en-US" altLang="en-US" sz="1600" smtClean="0"/>
              <a:t>Infection at the access site</a:t>
            </a:r>
          </a:p>
          <a:p>
            <a:pPr lvl="1" eaLnBrk="1" hangingPunct="1"/>
            <a:r>
              <a:rPr lang="en-US" altLang="en-US" sz="1600" smtClean="0"/>
              <a:t>Protein loss</a:t>
            </a:r>
          </a:p>
          <a:p>
            <a:pPr lvl="1" eaLnBrk="1" hangingPunct="1"/>
            <a:r>
              <a:rPr lang="en-US" altLang="en-US" sz="1600" smtClean="0"/>
              <a:t>Hyperglycemia</a:t>
            </a:r>
          </a:p>
          <a:p>
            <a:pPr lvl="1" eaLnBrk="1" hangingPunct="1"/>
            <a:r>
              <a:rPr lang="en-US" altLang="en-US" sz="1600" smtClean="0"/>
              <a:t>Hyperlipidemia</a:t>
            </a:r>
          </a:p>
          <a:p>
            <a:pPr lvl="1" eaLnBrk="1" hangingPunct="1"/>
            <a:r>
              <a:rPr lang="en-US" altLang="en-US" sz="1600" smtClean="0"/>
              <a:t>Poor dialysate __________________ or _______________</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5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254000" y="1727200"/>
            <a:ext cx="8669338" cy="4995863"/>
          </a:xfrm>
        </p:spPr>
        <p:txBody>
          <a:bodyPr rtlCol="0">
            <a:normAutofit/>
          </a:bodyPr>
          <a:lstStyle/>
          <a:p>
            <a:pPr marL="0" indent="0" defTabSz="457207" eaLnBrk="1" fontAlgn="auto" hangingPunct="1">
              <a:lnSpc>
                <a:spcPct val="80000"/>
              </a:lnSpc>
              <a:spcAft>
                <a:spcPts val="0"/>
              </a:spcAft>
              <a:buClr>
                <a:schemeClr val="bg2">
                  <a:lumMod val="40000"/>
                  <a:lumOff val="60000"/>
                </a:schemeClr>
              </a:buClr>
              <a:buFont typeface="Wingdings 3" panose="05040102010807070707" pitchFamily="18" charset="2"/>
              <a:buNone/>
              <a:defRPr/>
            </a:pPr>
            <a:r>
              <a:rPr lang="en-US" altLang="en-US" sz="2400" dirty="0">
                <a:effectLst>
                  <a:outerShdw blurRad="38100" dist="38100" dir="2700000" algn="tl">
                    <a:srgbClr val="212121"/>
                  </a:outerShdw>
                </a:effectLst>
                <a:latin typeface="+mn-lt"/>
              </a:rPr>
              <a:t>The nurse is caring for a patient who does his own peritoneal dialysis at home. During the health history, the patient states that the peritoneal fluid looks different and that his belly has been a bit tender. Which of the following diagnoses should the nurse anticipate?</a:t>
            </a:r>
          </a:p>
          <a:p>
            <a:pPr marL="742962" lvl="1" indent="-285755"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latin typeface="+mn-lt"/>
              </a:rPr>
              <a:t>A) Peritonitis</a:t>
            </a:r>
          </a:p>
          <a:p>
            <a:pPr marL="742962" lvl="1" indent="-285755"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latin typeface="+mn-lt"/>
              </a:rPr>
              <a:t>B) Disequilibrium syndrome</a:t>
            </a:r>
          </a:p>
          <a:p>
            <a:pPr marL="742962" lvl="1" indent="-285755"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latin typeface="+mn-lt"/>
              </a:rPr>
              <a:t>C) Urinary tract infection</a:t>
            </a:r>
          </a:p>
          <a:p>
            <a:pPr marL="742962" lvl="1" indent="-285755"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400" dirty="0">
                <a:effectLst>
                  <a:outerShdw blurRad="38100" dist="38100" dir="2700000" algn="tl">
                    <a:srgbClr val="212121"/>
                  </a:outerShdw>
                </a:effectLst>
                <a:latin typeface="+mn-lt"/>
              </a:rPr>
              <a:t>D) Constipation</a:t>
            </a:r>
          </a:p>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endParaRPr lang="en-US" altLang="en-US" sz="1900" dirty="0">
              <a:effectLst>
                <a:outerShdw blurRad="38100" dist="38100" dir="2700000" algn="tl">
                  <a:srgbClr val="212121"/>
                </a:outerShdw>
              </a:effectLst>
              <a:latin typeface="Palatino Linotype" panose="02040502050505030304" pitchFamily="18" charset="0"/>
            </a:endParaRPr>
          </a:p>
        </p:txBody>
      </p:sp>
      <p:sp>
        <p:nvSpPr>
          <p:cNvPr id="89090" name="Title 3"/>
          <p:cNvSpPr>
            <a:spLocks noGrp="1"/>
          </p:cNvSpPr>
          <p:nvPr>
            <p:ph type="title"/>
          </p:nvPr>
        </p:nvSpPr>
        <p:spPr>
          <a:xfrm>
            <a:off x="1060450" y="327025"/>
            <a:ext cx="7056438" cy="1400175"/>
          </a:xfrm>
        </p:spPr>
        <p:txBody>
          <a:bodyPr/>
          <a:lstStyle/>
          <a:p>
            <a:pPr algn="ctr" eaLnBrk="1" hangingPunct="1"/>
            <a:r>
              <a:rPr lang="en-US" altLang="en-US" smtClean="0"/>
              <a:t>Question</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211138" y="1585913"/>
            <a:ext cx="8720137" cy="4767262"/>
          </a:xfrm>
        </p:spPr>
        <p:txBody>
          <a:bodyPr rtlCol="0">
            <a:normAutofit/>
          </a:bodyPr>
          <a:lstStyle/>
          <a:p>
            <a:pPr marL="18288" indent="0" defTabSz="457207" eaLnBrk="1" fontAlgn="auto" hangingPunct="1">
              <a:spcAft>
                <a:spcPts val="0"/>
              </a:spcAft>
              <a:buClr>
                <a:schemeClr val="bg2">
                  <a:lumMod val="40000"/>
                  <a:lumOff val="60000"/>
                </a:schemeClr>
              </a:buClr>
              <a:buFont typeface="Wingdings 3" panose="05040102010807070707" pitchFamily="18" charset="2"/>
              <a:buNone/>
              <a:defRPr/>
            </a:pPr>
            <a:r>
              <a:rPr lang="en-US" altLang="en-US" dirty="0">
                <a:latin typeface="+mn-lt"/>
                <a:ea typeface="ＭＳ Ｐゴシック" pitchFamily="34" charset="-128"/>
                <a:cs typeface="+mn-cs"/>
              </a:rPr>
              <a:t>The nurse is caring for a patient on CRRT. Regional anticoagulation is used to maintain filter patency. Which of the following statements demonstrates an understanding of regional anticoagulation?</a:t>
            </a:r>
          </a:p>
          <a:p>
            <a:pPr marL="274320" indent="-256032" defTabSz="457207" eaLnBrk="1" fontAlgn="auto" hangingPunct="1">
              <a:spcAft>
                <a:spcPts val="0"/>
              </a:spcAft>
              <a:buClr>
                <a:schemeClr val="bg2">
                  <a:lumMod val="40000"/>
                  <a:lumOff val="60000"/>
                </a:schemeClr>
              </a:buClr>
              <a:buFont typeface="Wingdings" pitchFamily="2" charset="2"/>
              <a:buChar char=""/>
              <a:defRPr/>
            </a:pPr>
            <a:r>
              <a:rPr lang="en-US" altLang="en-US" dirty="0">
                <a:latin typeface="+mn-lt"/>
                <a:ea typeface="ＭＳ Ｐゴシック" pitchFamily="34" charset="-128"/>
                <a:cs typeface="+mn-cs"/>
              </a:rPr>
              <a:t>A) An anticoagulant is given intravenously and its effects are monitored with serial laboratory values.</a:t>
            </a:r>
          </a:p>
          <a:p>
            <a:pPr marL="274320" indent="-256032" defTabSz="457207" eaLnBrk="1" fontAlgn="auto" hangingPunct="1">
              <a:spcAft>
                <a:spcPts val="0"/>
              </a:spcAft>
              <a:buClr>
                <a:schemeClr val="bg2">
                  <a:lumMod val="40000"/>
                  <a:lumOff val="60000"/>
                </a:schemeClr>
              </a:buClr>
              <a:buFont typeface="Wingdings" pitchFamily="2" charset="2"/>
              <a:buChar char=""/>
              <a:defRPr/>
            </a:pPr>
            <a:r>
              <a:rPr lang="en-US" altLang="en-US" dirty="0">
                <a:latin typeface="+mn-lt"/>
                <a:ea typeface="ＭＳ Ｐゴシック" pitchFamily="34" charset="-128"/>
                <a:cs typeface="+mn-cs"/>
              </a:rPr>
              <a:t>B) An anticoagulant is given as intermittent boluses.</a:t>
            </a:r>
          </a:p>
          <a:p>
            <a:pPr marL="274320" indent="-256032" defTabSz="457207" eaLnBrk="1" fontAlgn="auto" hangingPunct="1">
              <a:spcAft>
                <a:spcPts val="0"/>
              </a:spcAft>
              <a:buClr>
                <a:schemeClr val="bg2">
                  <a:lumMod val="40000"/>
                  <a:lumOff val="60000"/>
                </a:schemeClr>
              </a:buClr>
              <a:buFont typeface="Wingdings" pitchFamily="2" charset="2"/>
              <a:buChar char=""/>
              <a:defRPr/>
            </a:pPr>
            <a:r>
              <a:rPr lang="en-US" altLang="en-US" dirty="0">
                <a:latin typeface="+mn-lt"/>
                <a:ea typeface="ＭＳ Ｐゴシック" pitchFamily="34" charset="-128"/>
                <a:cs typeface="+mn-cs"/>
              </a:rPr>
              <a:t>C) An anticoagulant is administered prefilter and its antidote is administered postfilter.</a:t>
            </a:r>
          </a:p>
          <a:p>
            <a:pPr marL="274320" indent="-256032" defTabSz="457207" eaLnBrk="1" fontAlgn="auto" hangingPunct="1">
              <a:spcAft>
                <a:spcPts val="0"/>
              </a:spcAft>
              <a:buClr>
                <a:schemeClr val="bg2">
                  <a:lumMod val="40000"/>
                  <a:lumOff val="60000"/>
                </a:schemeClr>
              </a:buClr>
              <a:buFont typeface="Wingdings" pitchFamily="2" charset="2"/>
              <a:buChar char=""/>
              <a:defRPr/>
            </a:pPr>
            <a:r>
              <a:rPr lang="en-US" altLang="en-US" dirty="0">
                <a:latin typeface="+mn-lt"/>
                <a:ea typeface="ＭＳ Ｐゴシック" pitchFamily="34" charset="-128"/>
                <a:cs typeface="+mn-cs"/>
              </a:rPr>
              <a:t>D) No anticoagulation is used because of the risk of heparin-induced thrombocytopenia.</a:t>
            </a:r>
          </a:p>
          <a:p>
            <a:pPr marL="274320" indent="-256032" defTabSz="457207" eaLnBrk="1" fontAlgn="auto" hangingPunct="1">
              <a:spcAft>
                <a:spcPts val="0"/>
              </a:spcAft>
              <a:buClr>
                <a:schemeClr val="bg2">
                  <a:lumMod val="40000"/>
                  <a:lumOff val="60000"/>
                </a:schemeClr>
              </a:buClr>
              <a:buFont typeface="Wingdings" pitchFamily="2" charset="2"/>
              <a:buChar char=""/>
              <a:defRPr/>
            </a:pPr>
            <a:endParaRPr lang="en-US" altLang="en-US" dirty="0">
              <a:ea typeface="ＭＳ Ｐゴシック" pitchFamily="34" charset="-128"/>
              <a:cs typeface="+mn-cs"/>
            </a:endParaRPr>
          </a:p>
        </p:txBody>
      </p:sp>
      <p:sp>
        <p:nvSpPr>
          <p:cNvPr id="91138" name="Title 3"/>
          <p:cNvSpPr>
            <a:spLocks noGrp="1"/>
          </p:cNvSpPr>
          <p:nvPr>
            <p:ph type="title"/>
          </p:nvPr>
        </p:nvSpPr>
        <p:spPr>
          <a:xfrm>
            <a:off x="808038" y="185738"/>
            <a:ext cx="7056437" cy="1400175"/>
          </a:xfrm>
        </p:spPr>
        <p:txBody>
          <a:bodyPr/>
          <a:lstStyle/>
          <a:p>
            <a:pPr algn="ctr" eaLnBrk="1" hangingPunct="1"/>
            <a:r>
              <a:rPr lang="en-US" altLang="en-US" smtClean="0"/>
              <a:t>Question</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355600" y="1397000"/>
            <a:ext cx="8348663" cy="4889500"/>
          </a:xfrm>
        </p:spPr>
        <p:txBody>
          <a:bodyPr rtlCol="0">
            <a:normAutofit/>
          </a:bodyPr>
          <a:lstStyle/>
          <a:p>
            <a:pPr marL="18288" indent="0" defTabSz="457207" eaLnBrk="1" fontAlgn="auto" hangingPunct="1">
              <a:spcAft>
                <a:spcPts val="0"/>
              </a:spcAft>
              <a:buClr>
                <a:schemeClr val="bg2">
                  <a:lumMod val="40000"/>
                  <a:lumOff val="60000"/>
                </a:schemeClr>
              </a:buClr>
              <a:buFont typeface="Wingdings 3" panose="05040102010807070707" pitchFamily="18" charset="2"/>
              <a:buNone/>
              <a:defRPr/>
            </a:pPr>
            <a:r>
              <a:rPr lang="en-US" altLang="en-US" dirty="0">
                <a:latin typeface="+mn-lt"/>
                <a:ea typeface="ＭＳ Ｐゴシック" pitchFamily="34" charset="-128"/>
                <a:cs typeface="+mn-cs"/>
              </a:rPr>
              <a:t>A 60-year-old woman with diabetes is scheduled for a cardiac catheterization after having a positive stress test. Her baseline creatinine level is 2.0. To help prevent contrast-induced nephropathy, which of the following interventions may be ordered?</a:t>
            </a:r>
          </a:p>
          <a:p>
            <a:pPr marL="274320" indent="-256032" defTabSz="457207" eaLnBrk="1" fontAlgn="auto" hangingPunct="1">
              <a:spcAft>
                <a:spcPts val="0"/>
              </a:spcAft>
              <a:buClr>
                <a:schemeClr val="bg2">
                  <a:lumMod val="40000"/>
                  <a:lumOff val="60000"/>
                </a:schemeClr>
              </a:buClr>
              <a:buFont typeface="Wingdings" pitchFamily="2" charset="2"/>
              <a:buChar char=""/>
              <a:defRPr/>
            </a:pPr>
            <a:r>
              <a:rPr lang="en-US" altLang="en-US" dirty="0">
                <a:latin typeface="+mn-lt"/>
                <a:ea typeface="ＭＳ Ｐゴシック" pitchFamily="34" charset="-128"/>
                <a:cs typeface="+mn-cs"/>
              </a:rPr>
              <a:t>A)  Aggressive hydration with 0.9% normal saline solution and IV furosemide post procedure</a:t>
            </a:r>
          </a:p>
          <a:p>
            <a:pPr marL="274320" indent="-256032" defTabSz="457207" eaLnBrk="1" fontAlgn="auto" hangingPunct="1">
              <a:spcAft>
                <a:spcPts val="0"/>
              </a:spcAft>
              <a:buClr>
                <a:schemeClr val="bg2">
                  <a:lumMod val="40000"/>
                  <a:lumOff val="60000"/>
                </a:schemeClr>
              </a:buClr>
              <a:buFont typeface="Wingdings" pitchFamily="2" charset="2"/>
              <a:buChar char=""/>
              <a:defRPr/>
            </a:pPr>
            <a:r>
              <a:rPr lang="en-US" altLang="en-US" dirty="0">
                <a:latin typeface="+mn-lt"/>
                <a:ea typeface="ＭＳ Ｐゴシック" pitchFamily="34" charset="-128"/>
                <a:cs typeface="+mn-cs"/>
              </a:rPr>
              <a:t> b) Aggressive hydration pre- and post procedure and avoidance of nephrotoxic drugs for 24 hours prior to the procedure</a:t>
            </a:r>
          </a:p>
          <a:p>
            <a:pPr marL="274320" indent="-256032" defTabSz="457207" eaLnBrk="1" fontAlgn="auto" hangingPunct="1">
              <a:spcAft>
                <a:spcPts val="0"/>
              </a:spcAft>
              <a:buClr>
                <a:schemeClr val="bg2">
                  <a:lumMod val="40000"/>
                  <a:lumOff val="60000"/>
                </a:schemeClr>
              </a:buClr>
              <a:buFont typeface="Wingdings" pitchFamily="2" charset="2"/>
              <a:buChar char=""/>
              <a:defRPr/>
            </a:pPr>
            <a:r>
              <a:rPr lang="en-US" altLang="en-US" dirty="0">
                <a:latin typeface="+mn-lt"/>
                <a:ea typeface="ＭＳ Ｐゴシック" pitchFamily="34" charset="-128"/>
                <a:cs typeface="+mn-cs"/>
              </a:rPr>
              <a:t> c) </a:t>
            </a:r>
            <a:r>
              <a:rPr lang="en-US" altLang="en-US" i="1" dirty="0">
                <a:latin typeface="+mn-lt"/>
                <a:ea typeface="ＭＳ Ｐゴシック" pitchFamily="34" charset="-128"/>
                <a:cs typeface="+mn-cs"/>
              </a:rPr>
              <a:t>furosemide</a:t>
            </a:r>
            <a:r>
              <a:rPr lang="en-US" altLang="en-US" dirty="0">
                <a:latin typeface="+mn-lt"/>
                <a:ea typeface="ＭＳ Ｐゴシック" pitchFamily="34" charset="-128"/>
                <a:cs typeface="+mn-cs"/>
              </a:rPr>
              <a:t> pre- and post procedure and starting a calcium channel blocker</a:t>
            </a:r>
          </a:p>
          <a:p>
            <a:pPr marL="274320" indent="-256032" defTabSz="457207" eaLnBrk="1" fontAlgn="auto" hangingPunct="1">
              <a:spcAft>
                <a:spcPts val="0"/>
              </a:spcAft>
              <a:buClr>
                <a:schemeClr val="bg2">
                  <a:lumMod val="40000"/>
                  <a:lumOff val="60000"/>
                </a:schemeClr>
              </a:buClr>
              <a:buFont typeface="Wingdings" pitchFamily="2" charset="2"/>
              <a:buChar char=""/>
              <a:defRPr/>
            </a:pPr>
            <a:r>
              <a:rPr lang="en-US" altLang="en-US" dirty="0">
                <a:latin typeface="+mn-lt"/>
                <a:ea typeface="ＭＳ Ｐゴシック" pitchFamily="34" charset="-128"/>
                <a:cs typeface="+mn-cs"/>
              </a:rPr>
              <a:t> d) Aggressive hydration post procedure and IV mannitol</a:t>
            </a:r>
          </a:p>
          <a:p>
            <a:pPr marL="274320" indent="-256032" defTabSz="457207" eaLnBrk="1" fontAlgn="auto" hangingPunct="1">
              <a:spcAft>
                <a:spcPts val="0"/>
              </a:spcAft>
              <a:buClr>
                <a:schemeClr val="bg2">
                  <a:lumMod val="40000"/>
                  <a:lumOff val="60000"/>
                </a:schemeClr>
              </a:buClr>
              <a:buFont typeface="Wingdings" pitchFamily="2" charset="2"/>
              <a:buChar char=""/>
              <a:defRPr/>
            </a:pPr>
            <a:endParaRPr lang="en-US" altLang="en-US" dirty="0">
              <a:ea typeface="ＭＳ Ｐゴシック" pitchFamily="34" charset="-128"/>
              <a:cs typeface="+mn-cs"/>
            </a:endParaRPr>
          </a:p>
        </p:txBody>
      </p:sp>
      <p:sp>
        <p:nvSpPr>
          <p:cNvPr id="93186" name="Title 3"/>
          <p:cNvSpPr>
            <a:spLocks noGrp="1"/>
          </p:cNvSpPr>
          <p:nvPr>
            <p:ph type="title"/>
          </p:nvPr>
        </p:nvSpPr>
        <p:spPr>
          <a:xfrm>
            <a:off x="1001713" y="319088"/>
            <a:ext cx="7056437" cy="1400175"/>
          </a:xfrm>
        </p:spPr>
        <p:txBody>
          <a:bodyPr/>
          <a:lstStyle/>
          <a:p>
            <a:pPr algn="ctr" eaLnBrk="1" hangingPunct="1"/>
            <a:r>
              <a:rPr lang="en-US" altLang="en-US" smtClean="0"/>
              <a:t>Question</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304800"/>
            <a:ext cx="84709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Content Placeholder 2"/>
          <p:cNvSpPr>
            <a:spLocks noGrp="1"/>
          </p:cNvSpPr>
          <p:nvPr>
            <p:ph idx="1"/>
          </p:nvPr>
        </p:nvSpPr>
        <p:spPr>
          <a:xfrm>
            <a:off x="236538" y="1389063"/>
            <a:ext cx="8721725" cy="5045075"/>
          </a:xfrm>
        </p:spPr>
        <p:txBody>
          <a:bodyPr rtlCol="0">
            <a:normAutofit/>
          </a:bodyPr>
          <a:lstStyle/>
          <a:p>
            <a:pPr marL="0" indent="0" defTabSz="457207" eaLnBrk="1" fontAlgn="auto" hangingPunct="1">
              <a:lnSpc>
                <a:spcPct val="80000"/>
              </a:lnSpc>
              <a:spcAft>
                <a:spcPts val="0"/>
              </a:spcAft>
              <a:buClr>
                <a:schemeClr val="bg2">
                  <a:lumMod val="40000"/>
                  <a:lumOff val="60000"/>
                </a:schemeClr>
              </a:buClr>
              <a:buFont typeface="Wingdings 3" panose="05040102010807070707" pitchFamily="18" charset="2"/>
              <a:buNone/>
              <a:defRPr/>
            </a:pPr>
            <a:r>
              <a:rPr lang="en-US" altLang="en-US" dirty="0">
                <a:effectLst>
                  <a:outerShdw blurRad="38100" dist="38100" dir="2700000" algn="tl">
                    <a:srgbClr val="212121"/>
                  </a:outerShdw>
                </a:effectLst>
                <a:latin typeface="+mn-lt"/>
              </a:rPr>
              <a:t>A 60-year-old African American man with stage 2 chronic kidney disease (CKD) secondary to hypertensive nephrosclerosis is admitted for a hypertensive emergency. During his hospitalization, his ace-inhibitor medication is increased to help better control his blood pressure. In educating the patient about his chronic illness, which of the following is the most accurate regarding his blood pressure control?</a:t>
            </a:r>
          </a:p>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latin typeface="+mn-lt"/>
              </a:rPr>
              <a:t> a) Strict blood pressure control helps slow the progression of kidney disease.</a:t>
            </a:r>
          </a:p>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latin typeface="+mn-lt"/>
              </a:rPr>
              <a:t> b) Target blood pressure control for patients with CKD according to the Kidney/Dialysis Outcomes Quality Initiative guidelines is 140/80.</a:t>
            </a:r>
          </a:p>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latin typeface="+mn-lt"/>
              </a:rPr>
              <a:t> c) Ace inhibitors are first-line therapy for </a:t>
            </a:r>
            <a:r>
              <a:rPr lang="en-US" altLang="en-US" dirty="0" err="1">
                <a:effectLst>
                  <a:outerShdw blurRad="38100" dist="38100" dir="2700000" algn="tl">
                    <a:srgbClr val="212121"/>
                  </a:outerShdw>
                </a:effectLst>
                <a:latin typeface="+mn-lt"/>
              </a:rPr>
              <a:t>proteinuric</a:t>
            </a:r>
            <a:r>
              <a:rPr lang="en-US" altLang="en-US" dirty="0">
                <a:effectLst>
                  <a:outerShdw blurRad="38100" dist="38100" dir="2700000" algn="tl">
                    <a:srgbClr val="212121"/>
                  </a:outerShdw>
                </a:effectLst>
                <a:latin typeface="+mn-lt"/>
              </a:rPr>
              <a:t> CKD because they lower blood pressure more effectively than other antihypertensive agents.</a:t>
            </a:r>
          </a:p>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latin typeface="+mn-lt"/>
              </a:rPr>
              <a:t>D) Restricting protein intake has been shown to help lower blood pressure in CKD.</a:t>
            </a:r>
          </a:p>
          <a:p>
            <a:pPr marL="342906" indent="-342906" defTabSz="457207" eaLnBrk="1" fontAlgn="auto" hangingPunct="1">
              <a:lnSpc>
                <a:spcPct val="80000"/>
              </a:lnSpc>
              <a:spcAft>
                <a:spcPts val="0"/>
              </a:spcAft>
              <a:buClr>
                <a:schemeClr val="bg2">
                  <a:lumMod val="40000"/>
                  <a:lumOff val="60000"/>
                </a:schemeClr>
              </a:buClr>
              <a:buFont typeface="Wingdings 3" charset="2"/>
              <a:buChar char=""/>
              <a:defRPr/>
            </a:pPr>
            <a:endParaRPr lang="en-US" altLang="en-US" sz="1900" dirty="0">
              <a:effectLst>
                <a:outerShdw blurRad="38100" dist="38100" dir="2700000" algn="tl">
                  <a:srgbClr val="212121"/>
                </a:outerShdw>
              </a:effectLst>
              <a:latin typeface="Palatino Linotype" panose="02040502050505030304" pitchFamily="18" charset="0"/>
            </a:endParaRPr>
          </a:p>
        </p:txBody>
      </p:sp>
      <p:sp>
        <p:nvSpPr>
          <p:cNvPr id="95234" name="Title 3"/>
          <p:cNvSpPr>
            <a:spLocks noGrp="1"/>
          </p:cNvSpPr>
          <p:nvPr>
            <p:ph type="title"/>
          </p:nvPr>
        </p:nvSpPr>
        <p:spPr>
          <a:xfrm>
            <a:off x="1042988" y="242888"/>
            <a:ext cx="7056437" cy="1400175"/>
          </a:xfrm>
        </p:spPr>
        <p:txBody>
          <a:bodyPr/>
          <a:lstStyle/>
          <a:p>
            <a:pPr algn="ctr" eaLnBrk="1" hangingPunct="1"/>
            <a:r>
              <a:rPr lang="en-US" altLang="en-US" smtClean="0"/>
              <a:t>Question</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42988" y="395288"/>
            <a:ext cx="7056437" cy="1400175"/>
          </a:xfrm>
        </p:spPr>
        <p:txBody>
          <a:bodyPr rtlCol="0">
            <a:noAutofit/>
          </a:bodyPr>
          <a:lstStyle/>
          <a:p>
            <a:pPr algn="ctr" defTabSz="457207" eaLnBrk="1" fontAlgn="auto" hangingPunct="1">
              <a:spcAft>
                <a:spcPts val="0"/>
              </a:spcAft>
              <a:defRPr/>
            </a:pPr>
            <a:r>
              <a:rPr lang="en-US" altLang="en-US" dirty="0">
                <a:effectLst>
                  <a:outerShdw blurRad="38100" dist="38100" dir="2700000" algn="tl">
                    <a:srgbClr val="212121"/>
                  </a:outerShdw>
                </a:effectLst>
              </a:rPr>
              <a:t>Glomerulonephritis</a:t>
            </a:r>
          </a:p>
        </p:txBody>
      </p:sp>
      <p:sp>
        <p:nvSpPr>
          <p:cNvPr id="97282" name="Content Placeholder 4"/>
          <p:cNvSpPr>
            <a:spLocks noGrp="1"/>
          </p:cNvSpPr>
          <p:nvPr>
            <p:ph idx="1"/>
          </p:nvPr>
        </p:nvSpPr>
        <p:spPr/>
        <p:txBody>
          <a:bodyPr/>
          <a:lstStyle/>
          <a:p>
            <a:pPr eaLnBrk="1" hangingPunct="1"/>
            <a:r>
              <a:rPr lang="en-US" altLang="en-US" smtClean="0"/>
              <a:t>Inflammation of the _____________________</a:t>
            </a:r>
          </a:p>
          <a:p>
            <a:pPr eaLnBrk="1" hangingPunct="1"/>
            <a:r>
              <a:rPr lang="en-US" altLang="en-US" smtClean="0"/>
              <a:t>Immunologic kidney disorders</a:t>
            </a:r>
          </a:p>
          <a:p>
            <a:pPr eaLnBrk="1" hangingPunct="1"/>
            <a:r>
              <a:rPr lang="en-US" altLang="en-US" smtClean="0"/>
              <a:t>Occurs one of two ways</a:t>
            </a:r>
          </a:p>
          <a:p>
            <a:pPr lvl="1" eaLnBrk="1" hangingPunct="1"/>
            <a:r>
              <a:rPr lang="en-US" altLang="en-US" smtClean="0"/>
              <a:t>Starts in the _____________</a:t>
            </a:r>
          </a:p>
          <a:p>
            <a:pPr lvl="1" eaLnBrk="1" hangingPunct="1"/>
            <a:r>
              <a:rPr lang="en-US" altLang="en-US" smtClean="0"/>
              <a:t>Results from _____________________________________</a:t>
            </a:r>
          </a:p>
          <a:p>
            <a:pPr eaLnBrk="1" hangingPunct="1"/>
            <a:r>
              <a:rPr lang="en-US" altLang="en-US" smtClean="0"/>
              <a:t>Results in glomerular injury</a:t>
            </a:r>
          </a:p>
          <a:p>
            <a:pPr eaLnBrk="1" hangingPunct="1"/>
            <a:r>
              <a:rPr lang="en-US" altLang="en-US" smtClean="0"/>
              <a:t>Can lead to end-stage kidney disease (ESKD)</a:t>
            </a:r>
          </a:p>
          <a:p>
            <a:pPr eaLnBrk="1" hangingPunct="1"/>
            <a:r>
              <a:rPr lang="en-US" altLang="en-US" smtClean="0"/>
              <a:t>Can be acute or chronic</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32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950" y="557213"/>
            <a:ext cx="76581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3" name="Title 4"/>
          <p:cNvSpPr>
            <a:spLocks noGrp="1"/>
          </p:cNvSpPr>
          <p:nvPr>
            <p:ph type="title"/>
          </p:nvPr>
        </p:nvSpPr>
        <p:spPr>
          <a:xfrm>
            <a:off x="655638" y="376238"/>
            <a:ext cx="7054850" cy="1400175"/>
          </a:xfrm>
        </p:spPr>
        <p:txBody>
          <a:bodyPr/>
          <a:lstStyle/>
          <a:p>
            <a:pPr algn="ctr" eaLnBrk="1" hangingPunct="1"/>
            <a:r>
              <a:rPr lang="en-US" altLang="en-US" smtClean="0"/>
              <a:t>Glomerulonephritis cont.</a:t>
            </a:r>
          </a:p>
        </p:txBody>
      </p:sp>
      <p:sp>
        <p:nvSpPr>
          <p:cNvPr id="100354" name="Content Placeholder 6"/>
          <p:cNvSpPr>
            <a:spLocks noGrp="1"/>
          </p:cNvSpPr>
          <p:nvPr>
            <p:ph idx="1"/>
          </p:nvPr>
        </p:nvSpPr>
        <p:spPr/>
        <p:txBody>
          <a:bodyPr/>
          <a:lstStyle/>
          <a:p>
            <a:pPr eaLnBrk="1" hangingPunct="1"/>
            <a:r>
              <a:rPr lang="en-US" altLang="en-US" smtClean="0"/>
              <a:t>Risk Factors</a:t>
            </a:r>
          </a:p>
          <a:p>
            <a:pPr lvl="1" eaLnBrk="1" hangingPunct="1"/>
            <a:r>
              <a:rPr lang="en-US" altLang="en-US" smtClean="0"/>
              <a:t>Recent infection</a:t>
            </a:r>
          </a:p>
          <a:p>
            <a:pPr lvl="1" eaLnBrk="1" hangingPunct="1"/>
            <a:r>
              <a:rPr lang="en-US" altLang="en-US" smtClean="0"/>
              <a:t>Recent travel</a:t>
            </a:r>
          </a:p>
          <a:p>
            <a:pPr lvl="1" eaLnBrk="1" hangingPunct="1"/>
            <a:r>
              <a:rPr lang="en-US" altLang="en-US" smtClean="0"/>
              <a:t>Presence of systemic diseases</a:t>
            </a:r>
          </a:p>
          <a:p>
            <a:pPr lvl="1" eaLnBrk="1" hangingPunct="1"/>
            <a:r>
              <a:rPr lang="en-US" altLang="en-US" smtClean="0"/>
              <a:t>Recent surgery or illness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Title 3"/>
          <p:cNvSpPr>
            <a:spLocks noGrp="1"/>
          </p:cNvSpPr>
          <p:nvPr>
            <p:ph type="title"/>
          </p:nvPr>
        </p:nvSpPr>
        <p:spPr>
          <a:xfrm>
            <a:off x="1042988" y="319088"/>
            <a:ext cx="7056437" cy="1400175"/>
          </a:xfrm>
        </p:spPr>
        <p:txBody>
          <a:bodyPr/>
          <a:lstStyle/>
          <a:p>
            <a:pPr algn="ctr" eaLnBrk="1" hangingPunct="1"/>
            <a:r>
              <a:rPr lang="en-US" altLang="en-US" smtClean="0"/>
              <a:t>Glomerulonephritis cont.</a:t>
            </a:r>
          </a:p>
        </p:txBody>
      </p:sp>
      <p:sp>
        <p:nvSpPr>
          <p:cNvPr id="102402" name="Content Placeholder 5"/>
          <p:cNvSpPr>
            <a:spLocks noGrp="1"/>
          </p:cNvSpPr>
          <p:nvPr>
            <p:ph idx="1"/>
          </p:nvPr>
        </p:nvSpPr>
        <p:spPr>
          <a:xfrm>
            <a:off x="579438" y="1330325"/>
            <a:ext cx="7707312" cy="5208588"/>
          </a:xfrm>
        </p:spPr>
        <p:txBody>
          <a:bodyPr/>
          <a:lstStyle/>
          <a:p>
            <a:pPr eaLnBrk="1" hangingPunct="1"/>
            <a:r>
              <a:rPr lang="en-US" altLang="en-US" smtClean="0"/>
              <a:t>Expected Findings</a:t>
            </a:r>
          </a:p>
          <a:p>
            <a:pPr lvl="1" eaLnBrk="1" hangingPunct="1"/>
            <a:r>
              <a:rPr lang="en-US" altLang="en-US" smtClean="0"/>
              <a:t>Anorexia</a:t>
            </a:r>
          </a:p>
          <a:p>
            <a:pPr lvl="1" eaLnBrk="1" hangingPunct="1"/>
            <a:r>
              <a:rPr lang="en-US" altLang="en-US" smtClean="0"/>
              <a:t>Nausea/vomiting</a:t>
            </a:r>
          </a:p>
          <a:p>
            <a:pPr lvl="1" eaLnBrk="1" hangingPunct="1"/>
            <a:r>
              <a:rPr lang="en-US" altLang="en-US" smtClean="0"/>
              <a:t>Dysuria</a:t>
            </a:r>
          </a:p>
          <a:p>
            <a:pPr lvl="1" eaLnBrk="1" hangingPunct="1"/>
            <a:r>
              <a:rPr lang="en-US" altLang="en-US" smtClean="0"/>
              <a:t>Oliguria</a:t>
            </a:r>
          </a:p>
          <a:p>
            <a:pPr lvl="1" eaLnBrk="1" hangingPunct="1"/>
            <a:r>
              <a:rPr lang="en-US" altLang="en-US" smtClean="0"/>
              <a:t>Fatigue</a:t>
            </a:r>
          </a:p>
          <a:p>
            <a:pPr lvl="1" eaLnBrk="1" hangingPunct="1"/>
            <a:r>
              <a:rPr lang="en-US" altLang="en-US" smtClean="0"/>
              <a:t>Hypertension</a:t>
            </a:r>
          </a:p>
          <a:p>
            <a:pPr lvl="1" eaLnBrk="1" hangingPunct="1"/>
            <a:r>
              <a:rPr lang="en-US" altLang="en-US" smtClean="0"/>
              <a:t>Difficulty ________________</a:t>
            </a:r>
          </a:p>
          <a:p>
            <a:pPr lvl="1" eaLnBrk="1" hangingPunct="1"/>
            <a:r>
              <a:rPr lang="en-US" altLang="en-US" smtClean="0"/>
              <a:t>Crackles</a:t>
            </a:r>
          </a:p>
          <a:p>
            <a:pPr lvl="1" eaLnBrk="1" hangingPunct="1"/>
            <a:r>
              <a:rPr lang="en-US" altLang="en-US" smtClean="0"/>
              <a:t>S3 heart sound</a:t>
            </a:r>
          </a:p>
          <a:p>
            <a:pPr lvl="1" eaLnBrk="1" hangingPunct="1"/>
            <a:r>
              <a:rPr lang="en-US" altLang="en-US" smtClean="0"/>
              <a:t>Weight ______________-</a:t>
            </a:r>
          </a:p>
          <a:p>
            <a:pPr lvl="1" eaLnBrk="1" hangingPunct="1"/>
            <a:r>
              <a:rPr lang="en-US" altLang="en-US" smtClean="0"/>
              <a:t>Reddish-brown or ______________________ urine</a:t>
            </a:r>
          </a:p>
          <a:p>
            <a:pPr eaLnBrk="1" hangingPunct="1"/>
            <a:r>
              <a:rPr lang="en-US" altLang="en-US" smtClean="0"/>
              <a:t>Gerontologic Considerations</a:t>
            </a:r>
          </a:p>
          <a:p>
            <a:pPr lvl="1" eaLnBrk="1" hangingPunct="1"/>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447675"/>
            <a:ext cx="79502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3" name="Title 4"/>
          <p:cNvSpPr>
            <a:spLocks noGrp="1"/>
          </p:cNvSpPr>
          <p:nvPr>
            <p:ph type="title"/>
          </p:nvPr>
        </p:nvSpPr>
        <p:spPr>
          <a:xfrm>
            <a:off x="1042988" y="452438"/>
            <a:ext cx="7056437" cy="1400175"/>
          </a:xfrm>
        </p:spPr>
        <p:txBody>
          <a:bodyPr/>
          <a:lstStyle/>
          <a:p>
            <a:pPr algn="ctr" eaLnBrk="1" hangingPunct="1"/>
            <a:r>
              <a:rPr lang="en-US" altLang="en-US" smtClean="0"/>
              <a:t>Glomerulonephritis cont.</a:t>
            </a:r>
          </a:p>
        </p:txBody>
      </p:sp>
      <p:sp>
        <p:nvSpPr>
          <p:cNvPr id="105474" name="Content Placeholder 6"/>
          <p:cNvSpPr>
            <a:spLocks noGrp="1"/>
          </p:cNvSpPr>
          <p:nvPr>
            <p:ph idx="1"/>
          </p:nvPr>
        </p:nvSpPr>
        <p:spPr/>
        <p:txBody>
          <a:bodyPr/>
          <a:lstStyle/>
          <a:p>
            <a:pPr eaLnBrk="1" hangingPunct="1"/>
            <a:r>
              <a:rPr lang="en-US" altLang="en-US" smtClean="0"/>
              <a:t>Laboratory Tests</a:t>
            </a:r>
          </a:p>
          <a:p>
            <a:pPr lvl="1" eaLnBrk="1" hangingPunct="1"/>
            <a:r>
              <a:rPr lang="en-US" altLang="en-US" smtClean="0"/>
              <a:t>UA</a:t>
            </a:r>
          </a:p>
          <a:p>
            <a:pPr lvl="1" eaLnBrk="1" hangingPunct="1"/>
            <a:r>
              <a:rPr lang="en-US" altLang="en-US" smtClean="0"/>
              <a:t>24-hour urine</a:t>
            </a:r>
          </a:p>
          <a:p>
            <a:pPr lvl="1" eaLnBrk="1" hangingPunct="1"/>
            <a:r>
              <a:rPr lang="en-US" altLang="en-US" smtClean="0"/>
              <a:t>GFR</a:t>
            </a:r>
          </a:p>
          <a:p>
            <a:pPr lvl="1" eaLnBrk="1" hangingPunct="1"/>
            <a:r>
              <a:rPr lang="en-US" altLang="en-US" smtClean="0"/>
              <a:t>Cultures</a:t>
            </a:r>
          </a:p>
          <a:p>
            <a:pPr lvl="1" eaLnBrk="1" hangingPunct="1"/>
            <a:r>
              <a:rPr lang="en-US" altLang="en-US" smtClean="0"/>
              <a:t>BUN and _________________</a:t>
            </a:r>
          </a:p>
          <a:p>
            <a:pPr lvl="1" eaLnBrk="1" hangingPunct="1"/>
            <a:r>
              <a:rPr lang="en-US" altLang="en-US" smtClean="0"/>
              <a:t>Antistreptolysin-O titer</a:t>
            </a:r>
          </a:p>
          <a:p>
            <a:pPr lvl="1" eaLnBrk="1" hangingPunct="1"/>
            <a:r>
              <a:rPr lang="en-US" altLang="en-US" smtClean="0"/>
              <a:t>Electrolytes</a:t>
            </a:r>
          </a:p>
          <a:p>
            <a:pPr eaLnBrk="1" hangingPunct="1"/>
            <a:r>
              <a:rPr lang="en-US" altLang="en-US" smtClean="0"/>
              <a:t>Diagnostic Studies</a:t>
            </a:r>
          </a:p>
          <a:p>
            <a:pPr lvl="1" eaLnBrk="1" hangingPunct="1"/>
            <a:r>
              <a:rPr lang="en-US" altLang="en-US" smtClean="0"/>
              <a:t>Kidney biopsy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1" name="Title 4"/>
          <p:cNvSpPr>
            <a:spLocks noGrp="1"/>
          </p:cNvSpPr>
          <p:nvPr>
            <p:ph type="title"/>
          </p:nvPr>
        </p:nvSpPr>
        <p:spPr>
          <a:xfrm>
            <a:off x="1042988" y="452438"/>
            <a:ext cx="7056437" cy="1400175"/>
          </a:xfrm>
        </p:spPr>
        <p:txBody>
          <a:bodyPr/>
          <a:lstStyle/>
          <a:p>
            <a:pPr algn="ctr" eaLnBrk="1" hangingPunct="1"/>
            <a:r>
              <a:rPr lang="en-US" altLang="en-US" smtClean="0"/>
              <a:t>Glomerulonephritis cont.</a:t>
            </a:r>
          </a:p>
        </p:txBody>
      </p:sp>
      <p:sp>
        <p:nvSpPr>
          <p:cNvPr id="107522" name="Content Placeholder 6"/>
          <p:cNvSpPr>
            <a:spLocks noGrp="1"/>
          </p:cNvSpPr>
          <p:nvPr>
            <p:ph idx="1"/>
          </p:nvPr>
        </p:nvSpPr>
        <p:spPr/>
        <p:txBody>
          <a:bodyPr/>
          <a:lstStyle/>
          <a:p>
            <a:pPr eaLnBrk="1" hangingPunct="1"/>
            <a:r>
              <a:rPr lang="en-US" altLang="en-US" smtClean="0"/>
              <a:t>Potential Complications</a:t>
            </a:r>
          </a:p>
          <a:p>
            <a:pPr lvl="1" eaLnBrk="1" hangingPunct="1"/>
            <a:r>
              <a:rPr lang="en-US" altLang="en-US" smtClean="0"/>
              <a:t>Acute Nephrotic Syndrome</a:t>
            </a:r>
          </a:p>
          <a:p>
            <a:pPr lvl="1" eaLnBrk="1" hangingPunct="1"/>
            <a:r>
              <a:rPr lang="en-US" altLang="en-US" smtClean="0"/>
              <a:t>Hypertensive encephalopathy</a:t>
            </a:r>
          </a:p>
          <a:p>
            <a:pPr lvl="1" eaLnBrk="1" hangingPunct="1"/>
            <a:r>
              <a:rPr lang="en-US" altLang="en-US" smtClean="0"/>
              <a:t>Heart failure</a:t>
            </a:r>
          </a:p>
          <a:p>
            <a:pPr lvl="1" eaLnBrk="1" hangingPunct="1"/>
            <a:r>
              <a:rPr lang="en-US" altLang="en-US" smtClean="0"/>
              <a:t>Pulmonary edema</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69" name="Title 4"/>
          <p:cNvSpPr>
            <a:spLocks noGrp="1"/>
          </p:cNvSpPr>
          <p:nvPr>
            <p:ph type="title"/>
          </p:nvPr>
        </p:nvSpPr>
        <p:spPr>
          <a:xfrm>
            <a:off x="1042988" y="319088"/>
            <a:ext cx="7056437" cy="1400175"/>
          </a:xfrm>
        </p:spPr>
        <p:txBody>
          <a:bodyPr/>
          <a:lstStyle/>
          <a:p>
            <a:pPr eaLnBrk="1" hangingPunct="1"/>
            <a:r>
              <a:rPr lang="en-US" altLang="en-US" smtClean="0"/>
              <a:t>Glomerulonephritis cont.</a:t>
            </a:r>
          </a:p>
        </p:txBody>
      </p:sp>
      <p:sp>
        <p:nvSpPr>
          <p:cNvPr id="109570" name="Content Placeholder 6"/>
          <p:cNvSpPr>
            <a:spLocks noGrp="1"/>
          </p:cNvSpPr>
          <p:nvPr>
            <p:ph idx="1"/>
          </p:nvPr>
        </p:nvSpPr>
        <p:spPr/>
        <p:txBody>
          <a:bodyPr/>
          <a:lstStyle/>
          <a:p>
            <a:pPr eaLnBrk="1" hangingPunct="1"/>
            <a:r>
              <a:rPr lang="en-US" altLang="en-US" smtClean="0"/>
              <a:t>Nursing Interventions</a:t>
            </a:r>
          </a:p>
          <a:p>
            <a:pPr lvl="1" eaLnBrk="1" hangingPunct="1"/>
            <a:r>
              <a:rPr lang="en-US" altLang="en-US" smtClean="0"/>
              <a:t>Conserve patient _____________</a:t>
            </a:r>
          </a:p>
          <a:p>
            <a:pPr lvl="1" eaLnBrk="1" hangingPunct="1"/>
            <a:r>
              <a:rPr lang="en-US" altLang="en-US" smtClean="0"/>
              <a:t>Antibiotics</a:t>
            </a:r>
          </a:p>
          <a:p>
            <a:pPr lvl="1" eaLnBrk="1" hangingPunct="1"/>
            <a:r>
              <a:rPr lang="en-US" altLang="en-US" smtClean="0"/>
              <a:t>Monitor blood pressure</a:t>
            </a:r>
          </a:p>
          <a:p>
            <a:pPr lvl="1" eaLnBrk="1" hangingPunct="1"/>
            <a:r>
              <a:rPr lang="en-US" altLang="en-US" smtClean="0"/>
              <a:t>Monitor fluid and electrolytes</a:t>
            </a:r>
          </a:p>
          <a:p>
            <a:pPr lvl="1" eaLnBrk="1" hangingPunct="1"/>
            <a:r>
              <a:rPr lang="en-US" altLang="en-US" smtClean="0"/>
              <a:t>Reduce stress</a:t>
            </a:r>
          </a:p>
          <a:p>
            <a:pPr lvl="1" eaLnBrk="1" hangingPunct="1"/>
            <a:r>
              <a:rPr lang="en-US" altLang="en-US" smtClean="0"/>
              <a:t>Monitor _________________ status</a:t>
            </a:r>
          </a:p>
          <a:p>
            <a:pPr lvl="1" eaLnBrk="1" hangingPunct="1"/>
            <a:r>
              <a:rPr lang="en-US" altLang="en-US" smtClean="0"/>
              <a:t>I&amp;O</a:t>
            </a:r>
          </a:p>
          <a:p>
            <a:pPr lvl="1" eaLnBrk="1" hangingPunct="1"/>
            <a:r>
              <a:rPr lang="en-US" altLang="en-US" smtClean="0"/>
              <a:t>Dialysis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Title 4"/>
          <p:cNvSpPr>
            <a:spLocks noGrp="1"/>
          </p:cNvSpPr>
          <p:nvPr>
            <p:ph type="title"/>
          </p:nvPr>
        </p:nvSpPr>
        <p:spPr>
          <a:xfrm>
            <a:off x="1042988" y="319088"/>
            <a:ext cx="7056437" cy="1400175"/>
          </a:xfrm>
        </p:spPr>
        <p:txBody>
          <a:bodyPr/>
          <a:lstStyle/>
          <a:p>
            <a:pPr algn="ctr" eaLnBrk="1" hangingPunct="1"/>
            <a:r>
              <a:rPr lang="en-US" altLang="en-US" smtClean="0"/>
              <a:t>Question</a:t>
            </a:r>
          </a:p>
        </p:txBody>
      </p:sp>
      <p:sp>
        <p:nvSpPr>
          <p:cNvPr id="7" name="Content Placeholder 6"/>
          <p:cNvSpPr>
            <a:spLocks noGrp="1"/>
          </p:cNvSpPr>
          <p:nvPr>
            <p:ph idx="1"/>
          </p:nvPr>
        </p:nvSpPr>
        <p:spPr>
          <a:xfrm>
            <a:off x="827088" y="2052638"/>
            <a:ext cx="7650162" cy="4195762"/>
          </a:xfrm>
        </p:spPr>
        <p:txBody>
          <a:bodyPr/>
          <a:lstStyle/>
          <a:p>
            <a:pPr marL="0" indent="0" eaLnBrk="1" hangingPunct="1">
              <a:buFont typeface="Wingdings 3" panose="05040102010807070707" pitchFamily="18" charset="2"/>
              <a:buNone/>
              <a:defRPr/>
            </a:pPr>
            <a:r>
              <a:rPr lang="en-US" dirty="0"/>
              <a:t>A nurse is caring for several clients. Which of the following clients are at risk for developing pyelonephritis? Select all that apply.</a:t>
            </a:r>
          </a:p>
          <a:p>
            <a:pPr eaLnBrk="1" hangingPunct="1">
              <a:defRPr/>
            </a:pPr>
            <a:r>
              <a:rPr lang="en-US" dirty="0"/>
              <a:t>A. A client who is at 32 weeks gestation</a:t>
            </a:r>
          </a:p>
          <a:p>
            <a:pPr eaLnBrk="1" hangingPunct="1">
              <a:defRPr/>
            </a:pPr>
            <a:r>
              <a:rPr lang="en-US" dirty="0"/>
              <a:t>B. A client who has kidney calculi</a:t>
            </a:r>
          </a:p>
          <a:p>
            <a:pPr eaLnBrk="1" hangingPunct="1">
              <a:defRPr/>
            </a:pPr>
            <a:r>
              <a:rPr lang="en-US" dirty="0"/>
              <a:t>C. A client who has a urine pH of 4.2</a:t>
            </a:r>
          </a:p>
          <a:p>
            <a:pPr eaLnBrk="1" hangingPunct="1">
              <a:defRPr/>
            </a:pPr>
            <a:r>
              <a:rPr lang="en-US" dirty="0"/>
              <a:t>D. A client who has a neurogenic bladder</a:t>
            </a:r>
          </a:p>
          <a:p>
            <a:pPr eaLnBrk="1" hangingPunct="1">
              <a:defRPr/>
            </a:pPr>
            <a:r>
              <a:rPr lang="en-US" dirty="0"/>
              <a:t>E. A client who has diabetes mellitus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360363" y="152400"/>
            <a:ext cx="8524875" cy="927100"/>
          </a:xfrm>
        </p:spPr>
        <p:txBody>
          <a:bodyPr rtlCol="0">
            <a:noAutofit/>
          </a:bodyPr>
          <a:lstStyle/>
          <a:p>
            <a:pPr algn="ctr" defTabSz="457207" eaLnBrk="1" fontAlgn="auto" hangingPunct="1">
              <a:spcAft>
                <a:spcPts val="0"/>
              </a:spcAft>
              <a:defRPr/>
            </a:pPr>
            <a:r>
              <a:rPr lang="en-US" altLang="en-US" dirty="0">
                <a:effectLst>
                  <a:outerShdw blurRad="38100" dist="38100" dir="2700000" algn="tl">
                    <a:srgbClr val="212121"/>
                  </a:outerShdw>
                </a:effectLst>
                <a:latin typeface="Palatino Linotype" panose="02040502050505030304" pitchFamily="18" charset="0"/>
              </a:rPr>
              <a:t>Acute Kidney Injury (AKI)</a:t>
            </a:r>
          </a:p>
        </p:txBody>
      </p:sp>
      <p:sp>
        <p:nvSpPr>
          <p:cNvPr id="7171" name="Rectangle 3"/>
          <p:cNvSpPr>
            <a:spLocks noGrp="1" noChangeArrowheads="1"/>
          </p:cNvSpPr>
          <p:nvPr>
            <p:ph idx="1"/>
          </p:nvPr>
        </p:nvSpPr>
        <p:spPr>
          <a:xfrm>
            <a:off x="220663" y="1651000"/>
            <a:ext cx="8664575" cy="4775200"/>
          </a:xfrm>
        </p:spPr>
        <p:txBody>
          <a:bodyPr rtlCol="0">
            <a:normAutofit/>
          </a:bodyPr>
          <a:lstStyle/>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latin typeface="Palatino Linotype" panose="02040502050505030304" pitchFamily="18" charset="0"/>
              </a:rPr>
              <a:t>Sudden cessation of renal function that occurs when _______________ to the kidneys is significantly compromised</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latin typeface="Palatino Linotype" panose="02040502050505030304" pitchFamily="18" charset="0"/>
              </a:rPr>
              <a:t>AKI occurs in up to 15% to 18% of hospitalized patients and in up to 66% of ICU patients</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latin typeface="Palatino Linotype" panose="02040502050505030304" pitchFamily="18" charset="0"/>
              </a:rPr>
              <a:t>Mortality rate between 50% and 60% patients treated with renal replacement therapy (RRT)</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latin typeface="Palatino Linotype" panose="02040502050505030304" pitchFamily="18" charset="0"/>
              </a:rPr>
              <a:t>Greater than 80% survivors of severe AKI are independent of dialysis by discharge</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latin typeface="Palatino Linotype" panose="02040502050505030304" pitchFamily="18" charset="0"/>
              </a:rPr>
              <a:t>Hallmark </a:t>
            </a:r>
            <a:r>
              <a:rPr lang="en-US" altLang="en-US" dirty="0" smtClean="0">
                <a:effectLst>
                  <a:outerShdw blurRad="38100" dist="38100" dir="2700000" algn="tl">
                    <a:srgbClr val="212121"/>
                  </a:outerShdw>
                </a:effectLst>
                <a:latin typeface="Palatino Linotype" panose="02040502050505030304" pitchFamily="18" charset="0"/>
              </a:rPr>
              <a:t>sign = AZOTEMIA</a:t>
            </a:r>
            <a:endParaRPr lang="en-US" altLang="en-US" dirty="0">
              <a:effectLst>
                <a:outerShdw blurRad="38100" dist="38100" dir="2700000" algn="tl">
                  <a:srgbClr val="212121"/>
                </a:outerShdw>
              </a:effectLst>
              <a:latin typeface="Palatino Linotype" panose="0204050205050503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368300"/>
            <a:ext cx="8524875" cy="901700"/>
          </a:xfrm>
        </p:spPr>
        <p:txBody>
          <a:bodyPr rtlCol="0">
            <a:noAutofit/>
          </a:bodyPr>
          <a:lstStyle/>
          <a:p>
            <a:pPr algn="ctr" defTabSz="457207" eaLnBrk="1" fontAlgn="auto" hangingPunct="1">
              <a:spcAft>
                <a:spcPts val="0"/>
              </a:spcAft>
              <a:defRPr/>
            </a:pPr>
            <a:r>
              <a:rPr lang="en-US" altLang="en-US" dirty="0">
                <a:effectLst>
                  <a:outerShdw blurRad="38100" dist="38100" dir="2700000" algn="tl">
                    <a:srgbClr val="212121"/>
                  </a:outerShdw>
                </a:effectLst>
                <a:latin typeface="Palatino Linotype" panose="02040502050505030304" pitchFamily="18" charset="0"/>
              </a:rPr>
              <a:t>AKI cont.</a:t>
            </a:r>
          </a:p>
        </p:txBody>
      </p:sp>
      <p:sp>
        <p:nvSpPr>
          <p:cNvPr id="8195" name="Content Placeholder 2"/>
          <p:cNvSpPr>
            <a:spLocks noGrp="1"/>
          </p:cNvSpPr>
          <p:nvPr>
            <p:ph idx="1"/>
          </p:nvPr>
        </p:nvSpPr>
        <p:spPr>
          <a:xfrm>
            <a:off x="279400" y="1803400"/>
            <a:ext cx="8178800" cy="4783138"/>
          </a:xfrm>
        </p:spPr>
        <p:txBody>
          <a:bodyPr rtlCol="0">
            <a:normAutofit/>
          </a:bodyPr>
          <a:lstStyle/>
          <a:p>
            <a:pPr marL="742962" lvl="1" indent="-285755" defTabSz="457207" eaLnBrk="1" fontAlgn="auto" hangingPunct="1">
              <a:spcAft>
                <a:spcPts val="0"/>
              </a:spcAft>
              <a:buClr>
                <a:schemeClr val="bg2">
                  <a:lumMod val="40000"/>
                  <a:lumOff val="60000"/>
                </a:schemeClr>
              </a:buClr>
              <a:buFont typeface="Wingdings 3" charset="2"/>
              <a:buChar char=""/>
              <a:defRPr/>
            </a:pPr>
            <a:r>
              <a:rPr lang="en-US" sz="2000" dirty="0">
                <a:effectLst>
                  <a:outerShdw blurRad="38100" dist="38100" dir="2700000" algn="tl">
                    <a:srgbClr val="242852"/>
                  </a:outerShdw>
                </a:effectLst>
                <a:latin typeface="Palatino Linotype" charset="0"/>
                <a:ea typeface="+mn-ea"/>
                <a:cs typeface="ＭＳ Ｐゴシック" charset="0"/>
              </a:rPr>
              <a:t>Definition</a:t>
            </a:r>
          </a:p>
          <a:p>
            <a:pPr marL="1143020" lvl="2" indent="-228604" defTabSz="457207" eaLnBrk="1" fontAlgn="auto" hangingPunct="1">
              <a:spcAft>
                <a:spcPts val="0"/>
              </a:spcAft>
              <a:buClr>
                <a:schemeClr val="bg2">
                  <a:lumMod val="40000"/>
                  <a:lumOff val="60000"/>
                </a:schemeClr>
              </a:buClr>
              <a:buFont typeface="Wingdings 3" charset="2"/>
              <a:buChar char=""/>
              <a:defRPr/>
            </a:pPr>
            <a:r>
              <a:rPr lang="en-US" sz="1800" dirty="0">
                <a:effectLst>
                  <a:outerShdw blurRad="38100" dist="38100" dir="2700000" algn="tl">
                    <a:srgbClr val="242852"/>
                  </a:outerShdw>
                </a:effectLst>
                <a:latin typeface="Palatino Linotype" charset="0"/>
                <a:ea typeface="+mn-ea"/>
                <a:cs typeface="ＭＳ Ｐゴシック" charset="0"/>
              </a:rPr>
              <a:t>Abrupt onset</a:t>
            </a:r>
          </a:p>
          <a:p>
            <a:pPr marL="1143020" lvl="2" indent="-228604" defTabSz="457207" eaLnBrk="1" fontAlgn="auto" hangingPunct="1">
              <a:spcAft>
                <a:spcPts val="0"/>
              </a:spcAft>
              <a:buClr>
                <a:schemeClr val="bg2">
                  <a:lumMod val="40000"/>
                  <a:lumOff val="60000"/>
                </a:schemeClr>
              </a:buClr>
              <a:buFont typeface="Wingdings 3" charset="2"/>
              <a:buChar char=""/>
              <a:defRPr/>
            </a:pPr>
            <a:r>
              <a:rPr lang="en-US" sz="1800" dirty="0">
                <a:effectLst>
                  <a:outerShdw blurRad="38100" dist="38100" dir="2700000" algn="tl">
                    <a:srgbClr val="242852"/>
                  </a:outerShdw>
                </a:effectLst>
                <a:latin typeface="Palatino Linotype" charset="0"/>
                <a:ea typeface="+mn-ea"/>
                <a:cs typeface="ＭＳ Ｐゴシック" charset="0"/>
              </a:rPr>
              <a:t>Increased serum _________________</a:t>
            </a:r>
          </a:p>
          <a:p>
            <a:pPr marL="1143020" lvl="2" indent="-228604" defTabSz="457207" eaLnBrk="1" fontAlgn="auto" hangingPunct="1">
              <a:spcAft>
                <a:spcPts val="0"/>
              </a:spcAft>
              <a:buClr>
                <a:schemeClr val="bg2">
                  <a:lumMod val="40000"/>
                  <a:lumOff val="60000"/>
                </a:schemeClr>
              </a:buClr>
              <a:buFont typeface="Wingdings 3" charset="2"/>
              <a:buChar char=""/>
              <a:defRPr/>
            </a:pPr>
            <a:r>
              <a:rPr lang="en-US" sz="1800" dirty="0">
                <a:effectLst>
                  <a:outerShdw blurRad="38100" dist="38100" dir="2700000" algn="tl">
                    <a:srgbClr val="242852"/>
                  </a:outerShdw>
                </a:effectLst>
                <a:latin typeface="Palatino Linotype" charset="0"/>
                <a:ea typeface="+mn-ea"/>
                <a:cs typeface="ＭＳ Ｐゴシック" charset="0"/>
              </a:rPr>
              <a:t>Decreased urine output</a:t>
            </a:r>
          </a:p>
          <a:p>
            <a:pPr marL="1600227" lvl="3" indent="-228604" defTabSz="457207" eaLnBrk="1" fontAlgn="auto" hangingPunct="1">
              <a:spcAft>
                <a:spcPts val="0"/>
              </a:spcAft>
              <a:buClr>
                <a:schemeClr val="bg2">
                  <a:lumMod val="40000"/>
                  <a:lumOff val="60000"/>
                </a:schemeClr>
              </a:buClr>
              <a:buFont typeface="Wingdings 3" charset="2"/>
              <a:buChar char=""/>
              <a:defRPr/>
            </a:pPr>
            <a:r>
              <a:rPr lang="en-US" sz="1600" dirty="0">
                <a:ea typeface="ＭＳ Ｐゴシック" charset="0"/>
              </a:rPr>
              <a:t>Oliguria </a:t>
            </a:r>
          </a:p>
          <a:p>
            <a:pPr marL="1600227" lvl="3" indent="-228604" defTabSz="457207" eaLnBrk="1" fontAlgn="auto" hangingPunct="1">
              <a:spcAft>
                <a:spcPts val="0"/>
              </a:spcAft>
              <a:buClr>
                <a:schemeClr val="bg2">
                  <a:lumMod val="40000"/>
                  <a:lumOff val="60000"/>
                </a:schemeClr>
              </a:buClr>
              <a:buFont typeface="Wingdings 3" charset="2"/>
              <a:buChar char=""/>
              <a:defRPr/>
            </a:pPr>
            <a:r>
              <a:rPr lang="en-US" sz="1600" dirty="0">
                <a:ea typeface="ＭＳ Ｐゴシック" charset="0"/>
              </a:rPr>
              <a:t>Nonoliguria</a:t>
            </a:r>
          </a:p>
          <a:p>
            <a:pPr marL="1600227" lvl="3" indent="-228604" defTabSz="457207" eaLnBrk="1" fontAlgn="auto" hangingPunct="1">
              <a:spcAft>
                <a:spcPts val="0"/>
              </a:spcAft>
              <a:buClr>
                <a:schemeClr val="bg2">
                  <a:lumMod val="40000"/>
                  <a:lumOff val="60000"/>
                </a:schemeClr>
              </a:buClr>
              <a:buFont typeface="Wingdings 3" charset="2"/>
              <a:buChar char=""/>
              <a:defRPr/>
            </a:pPr>
            <a:r>
              <a:rPr lang="en-US" sz="1600" dirty="0">
                <a:ea typeface="ＭＳ Ｐゴシック" charset="0"/>
              </a:rPr>
              <a:t>Anuria</a:t>
            </a:r>
            <a:endParaRPr lang="en-US" sz="1600" dirty="0">
              <a:effectLst>
                <a:outerShdw blurRad="38100" dist="38100" dir="2700000" algn="tl">
                  <a:srgbClr val="242852"/>
                </a:outerShdw>
              </a:effectLst>
              <a:latin typeface="Palatino Linotype" charset="0"/>
              <a:ea typeface="+mn-ea"/>
              <a:cs typeface="ＭＳ Ｐゴシック"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52513" y="174625"/>
            <a:ext cx="7056437" cy="1400175"/>
          </a:xfrm>
        </p:spPr>
        <p:txBody>
          <a:bodyPr rtlCol="0">
            <a:noAutofit/>
          </a:bodyPr>
          <a:lstStyle/>
          <a:p>
            <a:pPr algn="ctr" defTabSz="457207" eaLnBrk="1" fontAlgn="auto" hangingPunct="1">
              <a:spcAft>
                <a:spcPts val="0"/>
              </a:spcAft>
              <a:defRPr/>
            </a:pPr>
            <a:r>
              <a:rPr lang="en-US" altLang="en-US" dirty="0">
                <a:effectLst>
                  <a:outerShdw blurRad="38100" dist="38100" dir="2700000" algn="tl">
                    <a:srgbClr val="212121"/>
                  </a:outerShdw>
                </a:effectLst>
              </a:rPr>
              <a:t>AKI cont.</a:t>
            </a:r>
          </a:p>
        </p:txBody>
      </p:sp>
      <p:sp>
        <p:nvSpPr>
          <p:cNvPr id="3" name="Content Placeholder 2"/>
          <p:cNvSpPr>
            <a:spLocks noGrp="1"/>
          </p:cNvSpPr>
          <p:nvPr>
            <p:ph idx="1"/>
          </p:nvPr>
        </p:nvSpPr>
        <p:spPr>
          <a:xfrm>
            <a:off x="271463" y="1282700"/>
            <a:ext cx="8618537" cy="4995863"/>
          </a:xfrm>
        </p:spPr>
        <p:txBody>
          <a:bodyPr rtlCol="0">
            <a:normAutofit lnSpcReduction="10000"/>
          </a:bodyPr>
          <a:lstStyle/>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Phases</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Onset</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Oliguria</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Diuresis</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Recovery</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Classes</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Stage 1 (________ stage)</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Stage 2 (__________ stage)</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Stage 3 (__________ stage)</a:t>
            </a:r>
          </a:p>
          <a:p>
            <a:pPr marL="342906" indent="-342906"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Types</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Prerenal</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Intrarenal</a:t>
            </a:r>
          </a:p>
          <a:p>
            <a:pPr marL="742962" lvl="1" indent="-285755" defTabSz="457207" eaLnBrk="1" fontAlgn="auto" hangingPunct="1">
              <a:spcAft>
                <a:spcPts val="0"/>
              </a:spcAft>
              <a:buClr>
                <a:schemeClr val="bg2">
                  <a:lumMod val="40000"/>
                  <a:lumOff val="60000"/>
                </a:schemeClr>
              </a:buClr>
              <a:buFont typeface="Wingdings 3" charset="2"/>
              <a:buChar char=""/>
              <a:defRPr/>
            </a:pPr>
            <a:r>
              <a:rPr lang="en-US" altLang="en-US" dirty="0">
                <a:effectLst>
                  <a:outerShdw blurRad="38100" dist="38100" dir="2700000" algn="tl">
                    <a:srgbClr val="212121"/>
                  </a:outerShdw>
                </a:effectLst>
              </a:rPr>
              <a:t>Postrenal</a:t>
            </a:r>
          </a:p>
          <a:p>
            <a:pPr marL="742962" lvl="1" indent="-285755" defTabSz="457207" eaLnBrk="1" fontAlgn="auto" hangingPunct="1">
              <a:spcAft>
                <a:spcPts val="0"/>
              </a:spcAft>
              <a:buClr>
                <a:schemeClr val="bg2">
                  <a:lumMod val="40000"/>
                  <a:lumOff val="60000"/>
                </a:schemeClr>
              </a:buClr>
              <a:buFont typeface="Wingdings 3" charset="2"/>
              <a:buChar char=""/>
              <a:defRPr/>
            </a:pPr>
            <a:endParaRPr lang="en-US" altLang="en-US" dirty="0">
              <a:effectLst>
                <a:outerShdw blurRad="38100" dist="38100" dir="2700000" algn="tl">
                  <a:srgbClr val="212121"/>
                </a:outerShdw>
              </a:effectLst>
            </a:endParaRPr>
          </a:p>
          <a:p>
            <a:pPr marL="742962" lvl="1" indent="-285755" defTabSz="457207" eaLnBrk="1" fontAlgn="auto" hangingPunct="1">
              <a:spcAft>
                <a:spcPts val="0"/>
              </a:spcAft>
              <a:buClr>
                <a:schemeClr val="bg2">
                  <a:lumMod val="40000"/>
                  <a:lumOff val="60000"/>
                </a:schemeClr>
              </a:buClr>
              <a:buFont typeface="Wingdings 3" charset="2"/>
              <a:buChar char=""/>
              <a:defRPr/>
            </a:pPr>
            <a:endParaRPr lang="en-US" altLang="en-US" dirty="0">
              <a:effectLst>
                <a:outerShdw blurRad="38100" dist="38100" dir="2700000" algn="tl">
                  <a:srgbClr val="212121"/>
                </a:outerShdw>
              </a:effectLst>
            </a:endParaRPr>
          </a:p>
          <a:p>
            <a:pPr marL="342906" indent="-342906" defTabSz="457207" eaLnBrk="1" fontAlgn="auto" hangingPunct="1">
              <a:spcAft>
                <a:spcPts val="0"/>
              </a:spcAft>
              <a:buClr>
                <a:schemeClr val="bg2">
                  <a:lumMod val="40000"/>
                  <a:lumOff val="60000"/>
                </a:schemeClr>
              </a:buClr>
              <a:buFont typeface="Wingdings 3" charset="2"/>
              <a:buChar char=""/>
              <a:defRPr/>
            </a:pPr>
            <a:endParaRPr lang="en-US" altLang="en-US" dirty="0">
              <a:effectLst>
                <a:outerShdw blurRad="38100" dist="38100" dir="2700000" algn="tl">
                  <a:srgbClr val="212121"/>
                </a:outerShdw>
              </a:effectLs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693738"/>
            <a:ext cx="8524875" cy="677862"/>
          </a:xfrm>
        </p:spPr>
        <p:txBody>
          <a:bodyPr rtlCol="0">
            <a:normAutofit fontScale="90000"/>
          </a:bodyPr>
          <a:lstStyle/>
          <a:p>
            <a:pPr algn="ctr" defTabSz="457207" eaLnBrk="1" fontAlgn="auto" hangingPunct="1">
              <a:spcAft>
                <a:spcPts val="0"/>
              </a:spcAft>
              <a:defRPr/>
            </a:pPr>
            <a:r>
              <a:rPr lang="en-US" altLang="en-US" sz="4300" dirty="0">
                <a:latin typeface="Palatino Linotype" panose="02040502050505030304" pitchFamily="18" charset="0"/>
              </a:rPr>
              <a:t>AKI cont.</a:t>
            </a:r>
          </a:p>
        </p:txBody>
      </p:sp>
      <p:sp>
        <p:nvSpPr>
          <p:cNvPr id="34818" name="Content Placeholder 2"/>
          <p:cNvSpPr>
            <a:spLocks noGrp="1"/>
          </p:cNvSpPr>
          <p:nvPr>
            <p:ph idx="1"/>
          </p:nvPr>
        </p:nvSpPr>
        <p:spPr>
          <a:xfrm>
            <a:off x="585788" y="1773238"/>
            <a:ext cx="8164512" cy="4818062"/>
          </a:xfrm>
        </p:spPr>
        <p:txBody>
          <a:bodyPr/>
          <a:lstStyle/>
          <a:p>
            <a:pPr eaLnBrk="1" hangingPunct="1"/>
            <a:r>
              <a:rPr lang="en-US" altLang="en-US" smtClean="0"/>
              <a:t>Pathophysiology</a:t>
            </a:r>
          </a:p>
          <a:p>
            <a:pPr lvl="1" eaLnBrk="1" hangingPunct="1"/>
            <a:r>
              <a:rPr lang="en-US" altLang="en-US" smtClean="0"/>
              <a:t>Prerenal</a:t>
            </a:r>
          </a:p>
          <a:p>
            <a:pPr lvl="2" eaLnBrk="1" hangingPunct="1"/>
            <a:r>
              <a:rPr lang="en-US" altLang="en-US" smtClean="0"/>
              <a:t>Impaired blood flow leads to hypoperfusion</a:t>
            </a:r>
          </a:p>
          <a:p>
            <a:pPr lvl="2" eaLnBrk="1" hangingPunct="1"/>
            <a:r>
              <a:rPr lang="en-US" altLang="en-US" smtClean="0"/>
              <a:t>Leads to decreased GFR</a:t>
            </a:r>
          </a:p>
          <a:p>
            <a:pPr lvl="1" eaLnBrk="1" hangingPunct="1"/>
            <a:r>
              <a:rPr lang="en-US" altLang="en-US" smtClean="0"/>
              <a:t>Intrarenal</a:t>
            </a:r>
          </a:p>
          <a:p>
            <a:pPr lvl="2" eaLnBrk="1" hangingPunct="1"/>
            <a:r>
              <a:rPr lang="en-US" altLang="en-US" smtClean="0"/>
              <a:t>Actual damage to the glomeruli or kidney tubules</a:t>
            </a:r>
          </a:p>
          <a:p>
            <a:pPr lvl="2" eaLnBrk="1" hangingPunct="1"/>
            <a:r>
              <a:rPr lang="en-US" altLang="en-US" smtClean="0"/>
              <a:t>Leads to decreased GFR, progressive azotemia, and fluid/electrolyte imbalances</a:t>
            </a:r>
          </a:p>
          <a:p>
            <a:pPr lvl="1" eaLnBrk="1" hangingPunct="1"/>
            <a:r>
              <a:rPr lang="en-US" altLang="en-US" smtClean="0"/>
              <a:t>Postrenal</a:t>
            </a:r>
          </a:p>
          <a:p>
            <a:pPr lvl="2" eaLnBrk="1" hangingPunct="1"/>
            <a:r>
              <a:rPr lang="en-US" altLang="en-US" smtClean="0"/>
              <a:t>Obstruction distal to the kidney</a:t>
            </a:r>
          </a:p>
          <a:p>
            <a:pPr lvl="2" eaLnBrk="1" hangingPunct="1"/>
            <a:r>
              <a:rPr lang="en-US" altLang="en-US" smtClean="0"/>
              <a:t>Pressure within the kidney tubules rise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693738"/>
            <a:ext cx="8524875" cy="677862"/>
          </a:xfrm>
        </p:spPr>
        <p:txBody>
          <a:bodyPr rtlCol="0">
            <a:normAutofit fontScale="90000"/>
          </a:bodyPr>
          <a:lstStyle/>
          <a:p>
            <a:pPr algn="ctr" defTabSz="457207" eaLnBrk="1" fontAlgn="auto" hangingPunct="1">
              <a:spcAft>
                <a:spcPts val="0"/>
              </a:spcAft>
              <a:defRPr/>
            </a:pPr>
            <a:r>
              <a:rPr lang="en-US" altLang="en-US" sz="4300" dirty="0">
                <a:latin typeface="Palatino Linotype" panose="02040502050505030304" pitchFamily="18" charset="0"/>
              </a:rPr>
              <a:t>AKI—Nursing Interventions</a:t>
            </a:r>
          </a:p>
        </p:txBody>
      </p:sp>
      <p:sp>
        <p:nvSpPr>
          <p:cNvPr id="117762" name="Content Placeholder 2"/>
          <p:cNvSpPr>
            <a:spLocks noGrp="1"/>
          </p:cNvSpPr>
          <p:nvPr>
            <p:ph idx="1"/>
          </p:nvPr>
        </p:nvSpPr>
        <p:spPr>
          <a:xfrm>
            <a:off x="585788" y="1773238"/>
            <a:ext cx="8164512" cy="4818062"/>
          </a:xfrm>
        </p:spPr>
        <p:txBody>
          <a:bodyPr/>
          <a:lstStyle/>
          <a:p>
            <a:pPr eaLnBrk="1" hangingPunct="1"/>
            <a:r>
              <a:rPr lang="en-US" altLang="en-US" smtClean="0"/>
              <a:t>Elevate the _______</a:t>
            </a:r>
          </a:p>
          <a:p>
            <a:pPr eaLnBrk="1" hangingPunct="1"/>
            <a:r>
              <a:rPr lang="en-US" altLang="en-US" smtClean="0"/>
              <a:t>Monitor vital signs</a:t>
            </a:r>
          </a:p>
          <a:p>
            <a:pPr eaLnBrk="1" hangingPunct="1"/>
            <a:r>
              <a:rPr lang="en-US" altLang="en-US" smtClean="0"/>
              <a:t>Establish an ____ access</a:t>
            </a:r>
          </a:p>
          <a:p>
            <a:pPr eaLnBrk="1" hangingPunct="1"/>
            <a:r>
              <a:rPr lang="en-US" altLang="en-US" smtClean="0"/>
              <a:t>Complete a full assessment of body systems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Template>
  <TotalTime>16087</TotalTime>
  <Words>1593</Words>
  <Application>Microsoft Office PowerPoint</Application>
  <PresentationFormat>On-screen Show (4:3)</PresentationFormat>
  <Paragraphs>380</Paragraphs>
  <Slides>49</Slides>
  <Notes>43</Notes>
  <HiddenSlides>0</HiddenSlides>
  <MMClips>30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MS PGothic</vt:lpstr>
      <vt:lpstr>Century Gothic</vt:lpstr>
      <vt:lpstr>Wingdings 3</vt:lpstr>
      <vt:lpstr>Palatino Linotype</vt:lpstr>
      <vt:lpstr>Times New Roman</vt:lpstr>
      <vt:lpstr>Wingdings</vt:lpstr>
      <vt:lpstr>Ion</vt:lpstr>
      <vt:lpstr>  Renal Failure</vt:lpstr>
      <vt:lpstr>Objectives</vt:lpstr>
      <vt:lpstr>PowerPoint Presentation</vt:lpstr>
      <vt:lpstr>PowerPoint Presentation</vt:lpstr>
      <vt:lpstr>Acute Kidney Injury (AKI)</vt:lpstr>
      <vt:lpstr>AKI cont.</vt:lpstr>
      <vt:lpstr>AKI cont.</vt:lpstr>
      <vt:lpstr>AKI cont.</vt:lpstr>
      <vt:lpstr>AKI—Nursing Interventions</vt:lpstr>
      <vt:lpstr>Chronic Kidney Disease (CKD)</vt:lpstr>
      <vt:lpstr>CKD cont.</vt:lpstr>
      <vt:lpstr>CKD cont.</vt:lpstr>
      <vt:lpstr>CKD cont.</vt:lpstr>
      <vt:lpstr>CKD cont.</vt:lpstr>
      <vt:lpstr>PowerPoint Presentation</vt:lpstr>
      <vt:lpstr>PowerPoint Presentation</vt:lpstr>
      <vt:lpstr>CKD cont.</vt:lpstr>
      <vt:lpstr>CKD cont.</vt:lpstr>
      <vt:lpstr>CKD cont.</vt:lpstr>
      <vt:lpstr>Management of Renal Failure</vt:lpstr>
      <vt:lpstr>Management of Renal Failure cont.</vt:lpstr>
      <vt:lpstr>Question</vt:lpstr>
      <vt:lpstr>Dialysis</vt:lpstr>
      <vt:lpstr>PowerPoint Presentation</vt:lpstr>
      <vt:lpstr>Dialysis cont.</vt:lpstr>
      <vt:lpstr>Dialysis cont.</vt:lpstr>
      <vt:lpstr>Disequilibrium Syndrome</vt:lpstr>
      <vt:lpstr>PowerPoint Presentation</vt:lpstr>
      <vt:lpstr>Question</vt:lpstr>
      <vt:lpstr>PowerPoint Presentation</vt:lpstr>
      <vt:lpstr>Intermittent Hemodialysis vs. Continuous Renal Replacement Therapies</vt:lpstr>
      <vt:lpstr>Anticoagulation During Dialysis</vt:lpstr>
      <vt:lpstr>Peritoneal Dialysis</vt:lpstr>
      <vt:lpstr>Peritoneal Dialysis cont.</vt:lpstr>
      <vt:lpstr>PowerPoint Presentation</vt:lpstr>
      <vt:lpstr>Complications of Dialysis</vt:lpstr>
      <vt:lpstr>Question</vt:lpstr>
      <vt:lpstr>Question</vt:lpstr>
      <vt:lpstr>Question</vt:lpstr>
      <vt:lpstr>Question</vt:lpstr>
      <vt:lpstr>Glomerulonephritis</vt:lpstr>
      <vt:lpstr>PowerPoint Presentation</vt:lpstr>
      <vt:lpstr>Glomerulonephritis cont.</vt:lpstr>
      <vt:lpstr>Glomerulonephritis cont.</vt:lpstr>
      <vt:lpstr>PowerPoint Presentation</vt:lpstr>
      <vt:lpstr>Glomerulonephritis cont.</vt:lpstr>
      <vt:lpstr>Glomerulonephritis cont.</vt:lpstr>
      <vt:lpstr>Glomerulonephritis cont.</vt:lpstr>
      <vt:lpstr>Question</vt:lpstr>
    </vt:vector>
  </TitlesOfParts>
  <Company>Wolters Kluwer Health - Lippincott Williams &amp; Wilkins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LWW PPT Slide Template Master</dc:title>
  <dc:creator>Dale Gray</dc:creator>
  <cp:lastModifiedBy>Eleni Key</cp:lastModifiedBy>
  <cp:revision>264</cp:revision>
  <cp:lastPrinted>2013-11-07T21:24:12Z</cp:lastPrinted>
  <dcterms:created xsi:type="dcterms:W3CDTF">2012-03-31T17:07:21Z</dcterms:created>
  <dcterms:modified xsi:type="dcterms:W3CDTF">2022-09-28T16:10:41Z</dcterms:modified>
</cp:coreProperties>
</file>