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0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1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1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9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2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6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7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7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4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4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CE3D-3BD6-40E3-ABD8-26148303E0F5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F91F0-CAFF-4B34-B0FA-D9A98231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2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Means For The Patient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this theory the nurse has the main goal of assisting with activities of daily living</a:t>
            </a:r>
          </a:p>
          <a:p>
            <a:r>
              <a:rPr lang="en-US" dirty="0" smtClean="0"/>
              <a:t>The nurse is there </a:t>
            </a:r>
            <a:r>
              <a:rPr lang="en-US" dirty="0"/>
              <a:t>to make the patient comfortable and to make daily life </a:t>
            </a:r>
            <a:r>
              <a:rPr lang="en-US" dirty="0" smtClean="0"/>
              <a:t>go a </a:t>
            </a:r>
            <a:r>
              <a:rPr lang="en-US" dirty="0"/>
              <a:t>little smoother for them.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195945"/>
            <a:ext cx="4495800" cy="324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0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It Means For The Patient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It Means For The Patient</dc:title>
  <dc:creator>Owner</dc:creator>
  <cp:lastModifiedBy>Owner</cp:lastModifiedBy>
  <cp:revision>1</cp:revision>
  <dcterms:created xsi:type="dcterms:W3CDTF">2013-04-06T02:59:31Z</dcterms:created>
  <dcterms:modified xsi:type="dcterms:W3CDTF">2013-04-06T03:05:38Z</dcterms:modified>
</cp:coreProperties>
</file>