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EF61B-C32B-4684-8CB1-004CC06A3136}" type="datetimeFigureOut">
              <a:rPr lang="en-US" smtClean="0"/>
              <a:t>4/5/2013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9840F-4903-47CE-A45F-089E58EC71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164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EF61B-C32B-4684-8CB1-004CC06A3136}" type="datetimeFigureOut">
              <a:rPr lang="en-US" smtClean="0"/>
              <a:t>4/5/2013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9840F-4903-47CE-A45F-089E58EC71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011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EF61B-C32B-4684-8CB1-004CC06A3136}" type="datetimeFigureOut">
              <a:rPr lang="en-US" smtClean="0"/>
              <a:t>4/5/2013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9840F-4903-47CE-A45F-089E58EC71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87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EF61B-C32B-4684-8CB1-004CC06A3136}" type="datetimeFigureOut">
              <a:rPr lang="en-US" smtClean="0"/>
              <a:t>4/5/2013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9840F-4903-47CE-A45F-089E58EC71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371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EF61B-C32B-4684-8CB1-004CC06A3136}" type="datetimeFigureOut">
              <a:rPr lang="en-US" smtClean="0"/>
              <a:t>4/5/2013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9840F-4903-47CE-A45F-089E58EC71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634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EF61B-C32B-4684-8CB1-004CC06A3136}" type="datetimeFigureOut">
              <a:rPr lang="en-US" smtClean="0"/>
              <a:t>4/5/2013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9840F-4903-47CE-A45F-089E58EC71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270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EF61B-C32B-4684-8CB1-004CC06A3136}" type="datetimeFigureOut">
              <a:rPr lang="en-US" smtClean="0"/>
              <a:t>4/5/2013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9840F-4903-47CE-A45F-089E58EC71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927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EF61B-C32B-4684-8CB1-004CC06A3136}" type="datetimeFigureOut">
              <a:rPr lang="en-US" smtClean="0"/>
              <a:t>4/5/2013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9840F-4903-47CE-A45F-089E58EC71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0937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EF61B-C32B-4684-8CB1-004CC06A3136}" type="datetimeFigureOut">
              <a:rPr lang="en-US" smtClean="0"/>
              <a:t>4/5/2013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9840F-4903-47CE-A45F-089E58EC71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641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EF61B-C32B-4684-8CB1-004CC06A3136}" type="datetimeFigureOut">
              <a:rPr lang="en-US" smtClean="0"/>
              <a:t>4/5/2013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9840F-4903-47CE-A45F-089E58EC71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791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EF61B-C32B-4684-8CB1-004CC06A3136}" type="datetimeFigureOut">
              <a:rPr lang="en-US" smtClean="0"/>
              <a:t>4/5/2013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9840F-4903-47CE-A45F-089E58EC71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981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EEF61B-C32B-4684-8CB1-004CC06A3136}" type="datetimeFigureOut">
              <a:rPr lang="en-US" smtClean="0"/>
              <a:t>4/5/2013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F9840F-4903-47CE-A45F-089E58EC71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288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Virginia Henderson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3429000"/>
            <a:ext cx="4695825" cy="30691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50561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Theory: Nature of Nursing</a:t>
            </a:r>
          </a:p>
          <a:p>
            <a:r>
              <a:rPr lang="en-US" dirty="0" smtClean="0"/>
              <a:t>Born 1897</a:t>
            </a:r>
          </a:p>
          <a:p>
            <a:r>
              <a:rPr lang="en-US" dirty="0" smtClean="0"/>
              <a:t>Died 1996</a:t>
            </a:r>
          </a:p>
          <a:p>
            <a:r>
              <a:rPr lang="en-US" dirty="0" smtClean="0"/>
              <a:t>Developed a model that dealt with activities of living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9376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Who is Virginia Henderson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“First lady of nursing”</a:t>
            </a:r>
          </a:p>
          <a:p>
            <a:r>
              <a:rPr lang="en-US" dirty="0" smtClean="0"/>
              <a:t>One of the most influential nurses of the 20</a:t>
            </a:r>
            <a:r>
              <a:rPr lang="en-US" baseline="30000" dirty="0" smtClean="0"/>
              <a:t>th</a:t>
            </a:r>
            <a:r>
              <a:rPr lang="en-US" dirty="0" smtClean="0"/>
              <a:t> century</a:t>
            </a:r>
          </a:p>
          <a:p>
            <a:r>
              <a:rPr lang="en-US" dirty="0" smtClean="0"/>
              <a:t>Career began in 1921 when she graduated from the Army School of Nursing</a:t>
            </a:r>
          </a:p>
          <a:p>
            <a:r>
              <a:rPr lang="en-US" dirty="0" smtClean="0"/>
              <a:t>Earned her baccalaureate in 1932 and her masters in 1934 from Columbia University Teacher’s College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60247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is Virginia Henderson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Became a research associate for Yale University School of Nursing in 1953</a:t>
            </a:r>
          </a:p>
          <a:p>
            <a:r>
              <a:rPr lang="en-US" dirty="0" smtClean="0"/>
              <a:t>Strong advocate for empirical research</a:t>
            </a:r>
            <a:r>
              <a:rPr lang="en-US" dirty="0"/>
              <a:t> </a:t>
            </a:r>
            <a:r>
              <a:rPr lang="en-US" dirty="0" smtClean="0"/>
              <a:t>in nursing</a:t>
            </a:r>
          </a:p>
          <a:p>
            <a:r>
              <a:rPr lang="en-US" dirty="0" smtClean="0"/>
              <a:t>For 70 years, she read nursing publications, observed different approaches to nursing care, and consulted with countless professionals and nurses.</a:t>
            </a:r>
          </a:p>
          <a:p>
            <a:r>
              <a:rPr lang="en-US" dirty="0" smtClean="0"/>
              <a:t>Represented the nursing profession world wide</a:t>
            </a:r>
          </a:p>
        </p:txBody>
      </p:sp>
    </p:spTree>
    <p:extLst>
      <p:ext uri="{BB962C8B-B14F-4D97-AF65-F5344CB8AC3E}">
        <p14:creationId xmlns:p14="http://schemas.microsoft.com/office/powerpoint/2010/main" val="2034343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Conceptual Model Basics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Nursing stands separate from medicine and is more than just following physicians’ orders.</a:t>
            </a:r>
          </a:p>
          <a:p>
            <a:r>
              <a:rPr lang="en-US" dirty="0" smtClean="0"/>
              <a:t>Her definition of nursing superseded the definition offered by Florence Nightingale in 1859.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3962400"/>
            <a:ext cx="1828800" cy="27305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525915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Abrams, S. (2007). Nursing the community, a look back at the 1984 dialogue between Virginia A. Henderson and Sherry L. </a:t>
            </a:r>
            <a:r>
              <a:rPr lang="en-US" dirty="0" err="1"/>
              <a:t>Shamansky</a:t>
            </a:r>
            <a:r>
              <a:rPr lang="en-US" dirty="0"/>
              <a:t>. Public Health Nursing, 24(4), 382-386. </a:t>
            </a:r>
            <a:endParaRPr lang="en-US" dirty="0" smtClean="0"/>
          </a:p>
          <a:p>
            <a:r>
              <a:rPr lang="en-US" dirty="0"/>
              <a:t>Nicely, B., &amp; </a:t>
            </a:r>
            <a:r>
              <a:rPr lang="en-US" dirty="0" err="1"/>
              <a:t>DeLario</a:t>
            </a:r>
            <a:r>
              <a:rPr lang="en-US" dirty="0"/>
              <a:t>, G. T. (2011). Virginia Henderson's principles and practice of nursing applied to organ donation after brain death. Progress In Transplantation, 21(1), 72-77. </a:t>
            </a:r>
          </a:p>
        </p:txBody>
      </p:sp>
    </p:spTree>
    <p:extLst>
      <p:ext uri="{BB962C8B-B14F-4D97-AF65-F5344CB8AC3E}">
        <p14:creationId xmlns:p14="http://schemas.microsoft.com/office/powerpoint/2010/main" val="24994855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231</Words>
  <Application>Microsoft Office PowerPoint</Application>
  <PresentationFormat>On-screen Show (4:3)</PresentationFormat>
  <Paragraphs>22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Virginia Henderson</vt:lpstr>
      <vt:lpstr>Introduction</vt:lpstr>
      <vt:lpstr>Who is Virginia Henderson</vt:lpstr>
      <vt:lpstr>Who is Virginia Henderson Cont.</vt:lpstr>
      <vt:lpstr>Conceptual Model Basics</vt:lpstr>
      <vt:lpstr>References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Virginia Henderson</dc:title>
  <dc:creator>Owner</dc:creator>
  <cp:lastModifiedBy>Owner</cp:lastModifiedBy>
  <cp:revision>4</cp:revision>
  <dcterms:created xsi:type="dcterms:W3CDTF">2013-04-05T22:44:54Z</dcterms:created>
  <dcterms:modified xsi:type="dcterms:W3CDTF">2013-04-06T00:42:25Z</dcterms:modified>
</cp:coreProperties>
</file>