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EEF61B-C32B-4684-8CB1-004CC06A3136}"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840F-4903-47CE-A45F-089E58EC714C}" type="slidenum">
              <a:rPr lang="en-US" smtClean="0"/>
              <a:t>‹#›</a:t>
            </a:fld>
            <a:endParaRPr lang="en-US"/>
          </a:p>
        </p:txBody>
      </p:sp>
    </p:spTree>
    <p:extLst>
      <p:ext uri="{BB962C8B-B14F-4D97-AF65-F5344CB8AC3E}">
        <p14:creationId xmlns:p14="http://schemas.microsoft.com/office/powerpoint/2010/main" val="337816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EF61B-C32B-4684-8CB1-004CC06A3136}"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840F-4903-47CE-A45F-089E58EC714C}" type="slidenum">
              <a:rPr lang="en-US" smtClean="0"/>
              <a:t>‹#›</a:t>
            </a:fld>
            <a:endParaRPr lang="en-US"/>
          </a:p>
        </p:txBody>
      </p:sp>
    </p:spTree>
    <p:extLst>
      <p:ext uri="{BB962C8B-B14F-4D97-AF65-F5344CB8AC3E}">
        <p14:creationId xmlns:p14="http://schemas.microsoft.com/office/powerpoint/2010/main" val="268501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EF61B-C32B-4684-8CB1-004CC06A3136}"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840F-4903-47CE-A45F-089E58EC714C}" type="slidenum">
              <a:rPr lang="en-US" smtClean="0"/>
              <a:t>‹#›</a:t>
            </a:fld>
            <a:endParaRPr lang="en-US"/>
          </a:p>
        </p:txBody>
      </p:sp>
    </p:spTree>
    <p:extLst>
      <p:ext uri="{BB962C8B-B14F-4D97-AF65-F5344CB8AC3E}">
        <p14:creationId xmlns:p14="http://schemas.microsoft.com/office/powerpoint/2010/main" val="2262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EF61B-C32B-4684-8CB1-004CC06A3136}"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840F-4903-47CE-A45F-089E58EC714C}" type="slidenum">
              <a:rPr lang="en-US" smtClean="0"/>
              <a:t>‹#›</a:t>
            </a:fld>
            <a:endParaRPr lang="en-US"/>
          </a:p>
        </p:txBody>
      </p:sp>
    </p:spTree>
    <p:extLst>
      <p:ext uri="{BB962C8B-B14F-4D97-AF65-F5344CB8AC3E}">
        <p14:creationId xmlns:p14="http://schemas.microsoft.com/office/powerpoint/2010/main" val="331237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EF61B-C32B-4684-8CB1-004CC06A3136}"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840F-4903-47CE-A45F-089E58EC714C}" type="slidenum">
              <a:rPr lang="en-US" smtClean="0"/>
              <a:t>‹#›</a:t>
            </a:fld>
            <a:endParaRPr lang="en-US"/>
          </a:p>
        </p:txBody>
      </p:sp>
    </p:spTree>
    <p:extLst>
      <p:ext uri="{BB962C8B-B14F-4D97-AF65-F5344CB8AC3E}">
        <p14:creationId xmlns:p14="http://schemas.microsoft.com/office/powerpoint/2010/main" val="183263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EEF61B-C32B-4684-8CB1-004CC06A3136}"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840F-4903-47CE-A45F-089E58EC714C}" type="slidenum">
              <a:rPr lang="en-US" smtClean="0"/>
              <a:t>‹#›</a:t>
            </a:fld>
            <a:endParaRPr lang="en-US"/>
          </a:p>
        </p:txBody>
      </p:sp>
    </p:spTree>
    <p:extLst>
      <p:ext uri="{BB962C8B-B14F-4D97-AF65-F5344CB8AC3E}">
        <p14:creationId xmlns:p14="http://schemas.microsoft.com/office/powerpoint/2010/main" val="363227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EEF61B-C32B-4684-8CB1-004CC06A3136}" type="datetimeFigureOut">
              <a:rPr lang="en-US" smtClean="0"/>
              <a:t>4/8/2013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9840F-4903-47CE-A45F-089E58EC714C}" type="slidenum">
              <a:rPr lang="en-US" smtClean="0"/>
              <a:t>‹#›</a:t>
            </a:fld>
            <a:endParaRPr lang="en-US"/>
          </a:p>
        </p:txBody>
      </p:sp>
    </p:spTree>
    <p:extLst>
      <p:ext uri="{BB962C8B-B14F-4D97-AF65-F5344CB8AC3E}">
        <p14:creationId xmlns:p14="http://schemas.microsoft.com/office/powerpoint/2010/main" val="45592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EF61B-C32B-4684-8CB1-004CC06A3136}" type="datetimeFigureOut">
              <a:rPr lang="en-US" smtClean="0"/>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9840F-4903-47CE-A45F-089E58EC714C}" type="slidenum">
              <a:rPr lang="en-US" smtClean="0"/>
              <a:t>‹#›</a:t>
            </a:fld>
            <a:endParaRPr lang="en-US"/>
          </a:p>
        </p:txBody>
      </p:sp>
    </p:spTree>
    <p:extLst>
      <p:ext uri="{BB962C8B-B14F-4D97-AF65-F5344CB8AC3E}">
        <p14:creationId xmlns:p14="http://schemas.microsoft.com/office/powerpoint/2010/main" val="122309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EF61B-C32B-4684-8CB1-004CC06A3136}" type="datetimeFigureOut">
              <a:rPr lang="en-US" smtClean="0"/>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9840F-4903-47CE-A45F-089E58EC714C}" type="slidenum">
              <a:rPr lang="en-US" smtClean="0"/>
              <a:t>‹#›</a:t>
            </a:fld>
            <a:endParaRPr lang="en-US"/>
          </a:p>
        </p:txBody>
      </p:sp>
    </p:spTree>
    <p:extLst>
      <p:ext uri="{BB962C8B-B14F-4D97-AF65-F5344CB8AC3E}">
        <p14:creationId xmlns:p14="http://schemas.microsoft.com/office/powerpoint/2010/main" val="138764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EF61B-C32B-4684-8CB1-004CC06A3136}"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840F-4903-47CE-A45F-089E58EC714C}" type="slidenum">
              <a:rPr lang="en-US" smtClean="0"/>
              <a:t>‹#›</a:t>
            </a:fld>
            <a:endParaRPr lang="en-US"/>
          </a:p>
        </p:txBody>
      </p:sp>
    </p:spTree>
    <p:extLst>
      <p:ext uri="{BB962C8B-B14F-4D97-AF65-F5344CB8AC3E}">
        <p14:creationId xmlns:p14="http://schemas.microsoft.com/office/powerpoint/2010/main" val="107679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EF61B-C32B-4684-8CB1-004CC06A3136}"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840F-4903-47CE-A45F-089E58EC714C}" type="slidenum">
              <a:rPr lang="en-US" smtClean="0"/>
              <a:t>‹#›</a:t>
            </a:fld>
            <a:endParaRPr lang="en-US"/>
          </a:p>
        </p:txBody>
      </p:sp>
    </p:spTree>
    <p:extLst>
      <p:ext uri="{BB962C8B-B14F-4D97-AF65-F5344CB8AC3E}">
        <p14:creationId xmlns:p14="http://schemas.microsoft.com/office/powerpoint/2010/main" val="392198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EF61B-C32B-4684-8CB1-004CC06A3136}" type="datetimeFigureOut">
              <a:rPr lang="en-US" smtClean="0"/>
              <a:t>4/8/2013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9840F-4903-47CE-A45F-089E58EC714C}" type="slidenum">
              <a:rPr lang="en-US" smtClean="0"/>
              <a:t>‹#›</a:t>
            </a:fld>
            <a:endParaRPr lang="en-US"/>
          </a:p>
        </p:txBody>
      </p:sp>
    </p:spTree>
    <p:extLst>
      <p:ext uri="{BB962C8B-B14F-4D97-AF65-F5344CB8AC3E}">
        <p14:creationId xmlns:p14="http://schemas.microsoft.com/office/powerpoint/2010/main" val="138528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Virginia Henderson</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4695825" cy="306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5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Theory: Nature of Nursing</a:t>
            </a:r>
          </a:p>
          <a:p>
            <a:r>
              <a:rPr lang="en-US" dirty="0" smtClean="0"/>
              <a:t>Born 1897</a:t>
            </a:r>
          </a:p>
          <a:p>
            <a:r>
              <a:rPr lang="en-US" dirty="0" smtClean="0"/>
              <a:t>Died 1996</a:t>
            </a:r>
          </a:p>
          <a:p>
            <a:r>
              <a:rPr lang="en-US" dirty="0" smtClean="0"/>
              <a:t>Developed a model that dealt with activities of living</a:t>
            </a:r>
            <a:endParaRPr lang="en-US" dirty="0"/>
          </a:p>
        </p:txBody>
      </p:sp>
    </p:spTree>
    <p:extLst>
      <p:ext uri="{BB962C8B-B14F-4D97-AF65-F5344CB8AC3E}">
        <p14:creationId xmlns:p14="http://schemas.microsoft.com/office/powerpoint/2010/main" val="123937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Virginia Henderson</a:t>
            </a:r>
            <a:endParaRPr lang="en-US" dirty="0"/>
          </a:p>
        </p:txBody>
      </p:sp>
      <p:sp>
        <p:nvSpPr>
          <p:cNvPr id="3" name="Content Placeholder 2"/>
          <p:cNvSpPr>
            <a:spLocks noGrp="1"/>
          </p:cNvSpPr>
          <p:nvPr>
            <p:ph idx="1"/>
          </p:nvPr>
        </p:nvSpPr>
        <p:spPr/>
        <p:txBody>
          <a:bodyPr/>
          <a:lstStyle/>
          <a:p>
            <a:r>
              <a:rPr lang="en-US" dirty="0" smtClean="0"/>
              <a:t>“First lady of nursing”</a:t>
            </a:r>
          </a:p>
          <a:p>
            <a:r>
              <a:rPr lang="en-US" dirty="0" smtClean="0"/>
              <a:t>One of the most influential nurses of the 20</a:t>
            </a:r>
            <a:r>
              <a:rPr lang="en-US" baseline="30000" dirty="0" smtClean="0"/>
              <a:t>th</a:t>
            </a:r>
            <a:r>
              <a:rPr lang="en-US" dirty="0" smtClean="0"/>
              <a:t> century</a:t>
            </a:r>
          </a:p>
          <a:p>
            <a:r>
              <a:rPr lang="en-US" dirty="0" smtClean="0"/>
              <a:t>Career began in 1921 when she graduated from the Army School of Nursing</a:t>
            </a:r>
          </a:p>
          <a:p>
            <a:r>
              <a:rPr lang="en-US" dirty="0" smtClean="0"/>
              <a:t>Earned her baccalaureate in 1932 and her masters in 1934 from Columbia University Teacher’s College</a:t>
            </a:r>
          </a:p>
          <a:p>
            <a:endParaRPr lang="en-US" dirty="0"/>
          </a:p>
        </p:txBody>
      </p:sp>
    </p:spTree>
    <p:extLst>
      <p:ext uri="{BB962C8B-B14F-4D97-AF65-F5344CB8AC3E}">
        <p14:creationId xmlns:p14="http://schemas.microsoft.com/office/powerpoint/2010/main" val="351602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Virginia Henderson Cont.</a:t>
            </a:r>
            <a:endParaRPr lang="en-US" dirty="0"/>
          </a:p>
        </p:txBody>
      </p:sp>
      <p:sp>
        <p:nvSpPr>
          <p:cNvPr id="3" name="Content Placeholder 2"/>
          <p:cNvSpPr>
            <a:spLocks noGrp="1"/>
          </p:cNvSpPr>
          <p:nvPr>
            <p:ph idx="1"/>
          </p:nvPr>
        </p:nvSpPr>
        <p:spPr/>
        <p:txBody>
          <a:bodyPr>
            <a:normAutofit fontScale="92500"/>
          </a:bodyPr>
          <a:lstStyle/>
          <a:p>
            <a:r>
              <a:rPr lang="en-US" dirty="0" smtClean="0"/>
              <a:t>Became a research associate for Yale University School of Nursing in 1953</a:t>
            </a:r>
          </a:p>
          <a:p>
            <a:r>
              <a:rPr lang="en-US" dirty="0" smtClean="0"/>
              <a:t>Strong advocate for empirical research</a:t>
            </a:r>
            <a:r>
              <a:rPr lang="en-US" dirty="0"/>
              <a:t> </a:t>
            </a:r>
            <a:r>
              <a:rPr lang="en-US" dirty="0" smtClean="0"/>
              <a:t>in nursing</a:t>
            </a:r>
          </a:p>
          <a:p>
            <a:r>
              <a:rPr lang="en-US" dirty="0" smtClean="0"/>
              <a:t>For 70 years, she read nursing publications, observed different approaches to nursing care, and consulted with countless professionals and nurses.</a:t>
            </a:r>
          </a:p>
          <a:p>
            <a:r>
              <a:rPr lang="en-US" dirty="0" smtClean="0"/>
              <a:t>Represented the nursing profession world wide</a:t>
            </a:r>
          </a:p>
        </p:txBody>
      </p:sp>
    </p:spTree>
    <p:extLst>
      <p:ext uri="{BB962C8B-B14F-4D97-AF65-F5344CB8AC3E}">
        <p14:creationId xmlns:p14="http://schemas.microsoft.com/office/powerpoint/2010/main" val="20343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Model Basics</a:t>
            </a:r>
            <a:endParaRPr lang="en-US" dirty="0"/>
          </a:p>
        </p:txBody>
      </p:sp>
      <p:sp>
        <p:nvSpPr>
          <p:cNvPr id="3" name="Content Placeholder 2"/>
          <p:cNvSpPr>
            <a:spLocks noGrp="1"/>
          </p:cNvSpPr>
          <p:nvPr>
            <p:ph idx="1"/>
          </p:nvPr>
        </p:nvSpPr>
        <p:spPr/>
        <p:txBody>
          <a:bodyPr>
            <a:normAutofit/>
          </a:bodyPr>
          <a:lstStyle/>
          <a:p>
            <a:r>
              <a:rPr lang="en-US" dirty="0" smtClean="0"/>
              <a:t>Nursing stands separate from medicine and is more than just following physicians’ orders.</a:t>
            </a:r>
          </a:p>
          <a:p>
            <a:r>
              <a:rPr lang="en-US" dirty="0" smtClean="0"/>
              <a:t>Her definition of nursing superseded the definition offered by Florence Nightingale in 1859.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962400"/>
            <a:ext cx="1828800" cy="273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59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t>Basic Concept of Theory</a:t>
            </a:r>
          </a:p>
        </p:txBody>
      </p:sp>
      <p:sp>
        <p:nvSpPr>
          <p:cNvPr id="2053" name="Rectangle 5"/>
          <p:cNvSpPr>
            <a:spLocks noGrp="1" noChangeArrowheads="1"/>
          </p:cNvSpPr>
          <p:nvPr>
            <p:ph type="body" sz="half" idx="1"/>
          </p:nvPr>
        </p:nvSpPr>
        <p:spPr>
          <a:xfrm>
            <a:off x="2362200" y="1524000"/>
            <a:ext cx="3962400" cy="1905000"/>
          </a:xfrm>
        </p:spPr>
        <p:txBody>
          <a:bodyPr/>
          <a:lstStyle/>
          <a:p>
            <a:pPr>
              <a:lnSpc>
                <a:spcPct val="90000"/>
              </a:lnSpc>
            </a:pPr>
            <a:r>
              <a:rPr lang="en-US" sz="2000"/>
              <a:t>Emphasized the importance of increasing independence. </a:t>
            </a:r>
          </a:p>
          <a:p>
            <a:pPr>
              <a:lnSpc>
                <a:spcPct val="90000"/>
              </a:lnSpc>
            </a:pPr>
            <a:r>
              <a:rPr lang="en-US" sz="2000"/>
              <a:t>Nurse’s role: Substitutive, Supplemental, Complementary</a:t>
            </a:r>
          </a:p>
          <a:p>
            <a:pPr>
              <a:lnSpc>
                <a:spcPct val="90000"/>
              </a:lnSpc>
            </a:pPr>
            <a:r>
              <a:rPr lang="en-US" sz="2000"/>
              <a:t>14 components of Nursing</a:t>
            </a:r>
          </a:p>
        </p:txBody>
      </p:sp>
      <p:sp>
        <p:nvSpPr>
          <p:cNvPr id="2054" name="Rectangle 6"/>
          <p:cNvSpPr>
            <a:spLocks noGrp="1" noChangeArrowheads="1"/>
          </p:cNvSpPr>
          <p:nvPr>
            <p:ph type="body" sz="half" idx="2"/>
          </p:nvPr>
        </p:nvSpPr>
        <p:spPr>
          <a:xfrm>
            <a:off x="0" y="3581400"/>
            <a:ext cx="8534400" cy="3657600"/>
          </a:xfrm>
        </p:spPr>
        <p:txBody>
          <a:bodyPr/>
          <a:lstStyle/>
          <a:p>
            <a:pPr>
              <a:lnSpc>
                <a:spcPct val="90000"/>
              </a:lnSpc>
            </a:pPr>
            <a:r>
              <a:rPr lang="en-US" sz="2400"/>
              <a:t>Her definition of nursing "The unique function of the nurse is to assist the individual, sick or well, in the performance of those activities contributing to health or its recovery (or to peaceful death) that he would perform unaided if he had the necessary strength, will or knowledge. And to do this in such a way as to help him gain independence as rapidly as possible" (Henderson, 1966). </a:t>
            </a:r>
          </a:p>
        </p:txBody>
      </p:sp>
    </p:spTree>
    <p:extLst>
      <p:ext uri="{BB962C8B-B14F-4D97-AF65-F5344CB8AC3E}">
        <p14:creationId xmlns:p14="http://schemas.microsoft.com/office/powerpoint/2010/main" val="299855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It Means For The Patient</a:t>
            </a:r>
            <a:endParaRPr lang="en-US" dirty="0"/>
          </a:p>
        </p:txBody>
      </p:sp>
      <p:sp>
        <p:nvSpPr>
          <p:cNvPr id="5" name="Content Placeholder 4"/>
          <p:cNvSpPr>
            <a:spLocks noGrp="1"/>
          </p:cNvSpPr>
          <p:nvPr>
            <p:ph sz="half" idx="1"/>
          </p:nvPr>
        </p:nvSpPr>
        <p:spPr/>
        <p:txBody>
          <a:bodyPr>
            <a:normAutofit/>
          </a:bodyPr>
          <a:lstStyle/>
          <a:p>
            <a:r>
              <a:rPr lang="en-US" dirty="0" smtClean="0"/>
              <a:t>For this theory the nurse has the main goal of assisting with activities of daily living</a:t>
            </a:r>
          </a:p>
          <a:p>
            <a:r>
              <a:rPr lang="en-US" dirty="0" smtClean="0"/>
              <a:t>The nurse is there </a:t>
            </a:r>
            <a:r>
              <a:rPr lang="en-US" dirty="0"/>
              <a:t>to make the patient comfortable and to make daily life </a:t>
            </a:r>
            <a:r>
              <a:rPr lang="en-US" dirty="0" smtClean="0"/>
              <a:t>go a </a:t>
            </a:r>
            <a:r>
              <a:rPr lang="en-US" dirty="0"/>
              <a:t>little smoother for them. </a:t>
            </a:r>
          </a:p>
          <a:p>
            <a:endParaRPr lang="en-US" dirty="0"/>
          </a:p>
        </p:txBody>
      </p:sp>
      <p:sp>
        <p:nvSpPr>
          <p:cNvPr id="6" name="Content Placeholder 5"/>
          <p:cNvSpPr>
            <a:spLocks noGrp="1"/>
          </p:cNvSpPr>
          <p:nvPr>
            <p:ph sz="half" idx="2"/>
          </p:nvPr>
        </p:nvSpPr>
        <p:spPr/>
        <p:txBody>
          <a:bodyPr>
            <a:norm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195945"/>
            <a:ext cx="4495800" cy="324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613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094" y="653144"/>
            <a:ext cx="6619244" cy="1555667"/>
          </a:xfrm>
        </p:spPr>
        <p:txBody>
          <a:bodyPr/>
          <a:lstStyle/>
          <a:p>
            <a:r>
              <a:rPr lang="en-US" sz="4400" dirty="0" smtClean="0"/>
              <a:t>What Virginia Henderson’s Theory Means </a:t>
            </a:r>
            <a:r>
              <a:rPr lang="en-US" sz="4400" dirty="0"/>
              <a:t>F</a:t>
            </a:r>
            <a:r>
              <a:rPr lang="en-US" sz="4400" dirty="0" smtClean="0"/>
              <a:t>or Nursing</a:t>
            </a:r>
            <a:endParaRPr lang="en-US" sz="4400" dirty="0"/>
          </a:p>
        </p:txBody>
      </p:sp>
      <p:pic>
        <p:nvPicPr>
          <p:cNvPr id="5" name="Picture 4"/>
          <p:cNvPicPr>
            <a:picLocks noChangeAspect="1"/>
          </p:cNvPicPr>
          <p:nvPr/>
        </p:nvPicPr>
        <p:blipFill>
          <a:blip r:embed="rId2"/>
          <a:stretch>
            <a:fillRect/>
          </a:stretch>
        </p:blipFill>
        <p:spPr>
          <a:xfrm>
            <a:off x="4845133" y="2861402"/>
            <a:ext cx="3811979" cy="3487453"/>
          </a:xfrm>
          <a:prstGeom prst="rect">
            <a:avLst/>
          </a:prstGeom>
        </p:spPr>
      </p:pic>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973095" y="2568963"/>
            <a:ext cx="2268869" cy="4072330"/>
          </a:xfrm>
          <a:prstGeom prst="rect">
            <a:avLst/>
          </a:prstGeom>
        </p:spPr>
      </p:pic>
    </p:spTree>
    <p:extLst>
      <p:ext uri="{BB962C8B-B14F-4D97-AF65-F5344CB8AC3E}">
        <p14:creationId xmlns:p14="http://schemas.microsoft.com/office/powerpoint/2010/main" val="32208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800" dirty="0"/>
              <a:t>Abrams, S. (2007). Nursing the community, a look back at the 1984 dialogue between Virginia A. Henderson and Sherry L. </a:t>
            </a:r>
            <a:r>
              <a:rPr lang="en-US" sz="1800" dirty="0" err="1"/>
              <a:t>Shamansky</a:t>
            </a:r>
            <a:r>
              <a:rPr lang="en-US" sz="1800" dirty="0"/>
              <a:t>. Public Health Nursing, 24(4), 382-386. </a:t>
            </a:r>
            <a:endParaRPr lang="en-US" sz="1800" dirty="0" smtClean="0"/>
          </a:p>
          <a:p>
            <a:r>
              <a:rPr lang="en-US" sz="1800" dirty="0"/>
              <a:t>Nicely, B., &amp; </a:t>
            </a:r>
            <a:r>
              <a:rPr lang="en-US" sz="1800" dirty="0" err="1"/>
              <a:t>DeLario</a:t>
            </a:r>
            <a:r>
              <a:rPr lang="en-US" sz="1800" dirty="0"/>
              <a:t>, G. T. (2011). Virginia Henderson's principles and practice of nursing applied to organ donation after brain death. Progress In Transplantation, 21(1), 72-77. </a:t>
            </a:r>
            <a:endParaRPr lang="en-US" sz="1800" dirty="0" smtClean="0"/>
          </a:p>
          <a:p>
            <a:r>
              <a:rPr lang="en-US" sz="1800" dirty="0"/>
              <a:t>Wills, E.M, McEwen, M. (2002). </a:t>
            </a:r>
            <a:r>
              <a:rPr lang="en-US" sz="1800" i="1" dirty="0"/>
              <a:t>Theoretical basis for nursing</a:t>
            </a:r>
            <a:r>
              <a:rPr lang="en-US" sz="1800" dirty="0"/>
              <a:t>. Philadelphia: Lippincott Williams&amp; Wilkins.</a:t>
            </a:r>
            <a:br>
              <a:rPr lang="en-US" sz="1800" dirty="0"/>
            </a:br>
            <a:endParaRPr lang="en-US"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686161"/>
            <a:ext cx="4641495" cy="306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485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382</Words>
  <Application>Microsoft Office PowerPoint</Application>
  <PresentationFormat>On-screen Show (4:3)</PresentationFormat>
  <Paragraphs>32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Virginia Henderson</vt:lpstr>
      <vt:lpstr>Introduction</vt:lpstr>
      <vt:lpstr>Who is Virginia Henderson</vt:lpstr>
      <vt:lpstr>Who is Virginia Henderson Cont.</vt:lpstr>
      <vt:lpstr>Conceptual Model Basics</vt:lpstr>
      <vt:lpstr>Basic Concept of Theory</vt:lpstr>
      <vt:lpstr>What It Means For The Patient</vt:lpstr>
      <vt:lpstr>What Virginia Henderson’s Theory Means For Nursing</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Henderson</dc:title>
  <dc:creator>Owner</dc:creator>
  <cp:lastModifiedBy>GLENNA BIRCH</cp:lastModifiedBy>
  <cp:revision>5</cp:revision>
  <dcterms:created xsi:type="dcterms:W3CDTF">2013-04-05T22:44:54Z</dcterms:created>
  <dcterms:modified xsi:type="dcterms:W3CDTF">2013-04-08T14:04:45Z</dcterms:modified>
</cp:coreProperties>
</file>