
<file path=[Content_Types].xml><?xml version="1.0" encoding="utf-8"?>
<Types xmlns="http://schemas.openxmlformats.org/package/2006/content-types">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Layouts/slideLayout4.xml" ContentType="application/vnd.openxmlformats-officedocument.presentationml.slideLayout+xml"/>
  <Override PartName="/ppt/notesSlides/notesSlide5.xml" ContentType="application/vnd.openxmlformats-officedocument.presentationml.notesSlide+xml"/>
  <Override PartName="/ppt/slideLayouts/slideLayout2.xml" ContentType="application/vnd.openxmlformats-officedocument.presentationml.slideLayout+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slides/slide2.xml" ContentType="application/vnd.openxmlformats-officedocument.presentationml.slide+xml"/>
  <Override PartName="/ppt/theme/theme1.xml" ContentType="application/vnd.openxmlformats-officedocument.theme+xml"/>
  <Override PartName="/ppt/slideLayouts/slideLayout6.xml" ContentType="application/vnd.openxmlformats-officedocument.presentationml.slideLayout+xml"/>
  <Override PartName="/ppt/presentation.xml" ContentType="application/vnd.openxmlformats-officedocument.presentationml.presentation.main+xml"/>
  <Override PartName="/docProps/app.xml" ContentType="application/vnd.openxmlformats-officedocument.extended-properties+xml"/>
  <Override PartName="/ppt/slides/slide5.xml" ContentType="application/vnd.openxmlformats-officedocument.presentationml.slide+xml"/>
  <Override PartName="/ppt/slideLayouts/slideLayout7.xml" ContentType="application/vnd.openxmlformats-officedocument.presentationml.slideLayout+xml"/>
  <Override PartName="/ppt/presProps.xml" ContentType="application/vnd.openxmlformats-officedocument.presentationml.presProps+xml"/>
  <Default Extension="jpeg" ContentType="image/jpeg"/>
  <Override PartName="/ppt/slideLayouts/slideLayout5.xml" ContentType="application/vnd.openxmlformats-officedocument.presentationml.slideLayout+xml"/>
  <Override PartName="/ppt/slideLayouts/slideLayout3.xml" ContentType="application/vnd.openxmlformats-officedocument.presentationml.slideLayout+xml"/>
  <Override PartName="/ppt/slides/slide3.xml" ContentType="application/vnd.openxmlformats-officedocument.presentationml.slide+xml"/>
  <Override PartName="/ppt/slides/slide4.xml" ContentType="application/vnd.openxmlformats-officedocument.presentationml.slide+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notesSlides/notesSlide3.xml" ContentType="application/vnd.openxmlformats-officedocument.presentationml.notesSlide+xml"/>
  <Override PartName="/ppt/notesMasters/notesMaster1.xml" ContentType="application/vnd.openxmlformats-officedocument.presentationml.notesMaster+xml"/>
  <Override PartName="/ppt/slides/slide1.xml" ContentType="application/vnd.openxmlformats-officedocument.presentationml.slide+xml"/>
  <Override PartName="/ppt/tableStyles.xml" ContentType="application/vnd.openxmlformats-officedocument.presentationml.tableStyles+xml"/>
  <Default Extension="xml" ContentType="application/xml"/>
  <Override PartName="/ppt/slides/slide7.xml" ContentType="application/vnd.openxmlformats-officedocument.presentationml.slide+xml"/>
  <Override PartName="/ppt/viewProps.xml" ContentType="application/vnd.openxmlformats-officedocument.presentationml.viewProps+xml"/>
  <Override PartName="/ppt/slideMasters/slideMaster1.xml" ContentType="application/vnd.openxmlformats-officedocument.presentationml.slideMaster+xml"/>
  <Override PartName="/docProps/core.xml" ContentType="application/vnd.openxmlformats-package.core-properties+xml"/>
  <Default Extension="bin" ContentType="application/vnd.openxmlformats-officedocument.presentationml.printerSettings"/>
  <Override PartName="/ppt/notesSlides/notesSlide4.xml" ContentType="application/vnd.openxmlformats-officedocument.presentationml.notesSlide+xml"/>
  <Default Extension="rels" ContentType="application/vnd.openxmlformats-package.relationships+xml"/>
  <Override PartName="/ppt/slides/slide6.xml" ContentType="application/vnd.openxmlformats-officedocument.presentationml.slide+xml"/>
</Types>
</file>

<file path=_rels/.rels><?xml version="1.0" encoding="UTF-8" standalone="yes"?>
<Relationships xmlns="http://schemas.openxmlformats.org/package/2006/relationships"><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aveSubsetFonts="1" autoCompressPictures="0">
  <p:sldMasterIdLst>
    <p:sldMasterId id="2147483933" r:id="rId1"/>
  </p:sldMasterIdLst>
  <p:notesMasterIdLst>
    <p:notesMasterId r:id="rId9"/>
  </p:notesMasterIdLst>
  <p:sldIdLst>
    <p:sldId id="256" r:id="rId2"/>
    <p:sldId id="261" r:id="rId3"/>
    <p:sldId id="257" r:id="rId4"/>
    <p:sldId id="262" r:id="rId5"/>
    <p:sldId id="260" r:id="rId6"/>
    <p:sldId id="258" r:id="rId7"/>
    <p:sldId id="259" r:id="rId8"/>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normalViewPr snapVertSplitter="1" vertBarState="minimized">
    <p:restoredLeft sz="15620"/>
    <p:restoredTop sz="94660"/>
  </p:normalViewPr>
  <p:slideViewPr>
    <p:cSldViewPr snapToGrid="0" snapToObjects="1">
      <p:cViewPr>
        <p:scale>
          <a:sx n="75" d="100"/>
          <a:sy n="75" d="100"/>
        </p:scale>
        <p:origin x="-1448" y="4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14" Type="http://schemas.openxmlformats.org/officeDocument/2006/relationships/tableStyles" Target="tableStyles.xml"/><Relationship Id="rId4" Type="http://schemas.openxmlformats.org/officeDocument/2006/relationships/slide" Target="slides/slide3.xml"/><Relationship Id="rId7" Type="http://schemas.openxmlformats.org/officeDocument/2006/relationships/slide" Target="slides/slide6.xml"/><Relationship Id="rId1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8" Type="http://schemas.openxmlformats.org/officeDocument/2006/relationships/slide" Target="slides/slide7.xml"/><Relationship Id="rId13" Type="http://schemas.openxmlformats.org/officeDocument/2006/relationships/theme" Target="theme/theme1.xml"/><Relationship Id="rId10" Type="http://schemas.openxmlformats.org/officeDocument/2006/relationships/printerSettings" Target="printerSettings/printerSettings1.bin"/><Relationship Id="rId5" Type="http://schemas.openxmlformats.org/officeDocument/2006/relationships/slide" Target="slides/slide4.xml"/><Relationship Id="rId12" Type="http://schemas.openxmlformats.org/officeDocument/2006/relationships/viewProps" Target="viewProps.xml"/><Relationship Id="rId2" Type="http://schemas.openxmlformats.org/officeDocument/2006/relationships/slide" Target="slides/slide1.xml"/><Relationship Id="rId9" Type="http://schemas.openxmlformats.org/officeDocument/2006/relationships/notesMaster" Target="notesMasters/notesMaster1.xml"/><Relationship Id="rId3"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C33CD1F-1C5B-2B47-843D-27194F4DFDDD}" type="datetimeFigureOut">
              <a:rPr lang="en-US" smtClean="0"/>
              <a:t>2/20/11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21DF74A-73BC-4348-81F7-6A684B61ADF0}" type="slidenum">
              <a:rPr lang="en-US" smtClean="0"/>
              <a:t>‹#›</a:t>
            </a:fld>
            <a:endParaRPr lang="en-US"/>
          </a:p>
        </p:txBody>
      </p:sp>
    </p:spTree>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21DF74A-73BC-4348-81F7-6A684B61ADF0}" type="slidenum">
              <a:rPr lang="en-US" smtClean="0"/>
              <a:t>2</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She was named for the state of Virginia, which her mother loved. (Chitty &amp; Black, 2011, </a:t>
            </a:r>
            <a:r>
              <a:rPr lang="en-US" dirty="0" err="1" smtClean="0"/>
              <a:t>p</a:t>
            </a:r>
            <a:r>
              <a:rPr lang="en-US" dirty="0" smtClean="0"/>
              <a:t>. 306)</a:t>
            </a:r>
          </a:p>
          <a:p>
            <a:endParaRPr lang="en-US" dirty="0" smtClean="0"/>
          </a:p>
          <a:p>
            <a:r>
              <a:rPr lang="en-US" dirty="0" smtClean="0"/>
              <a:t>Virginia did not receive a traditional education. She was instead taught</a:t>
            </a:r>
            <a:r>
              <a:rPr lang="en-US" baseline="0" dirty="0" smtClean="0"/>
              <a:t> by her father (a former teacher) and a family friend (a schoolmaster). The lack of a diploma delayed her entry into nursing school. (Chitty &amp; Black, 2011, </a:t>
            </a:r>
            <a:r>
              <a:rPr lang="en-US" baseline="0" dirty="0" err="1" smtClean="0"/>
              <a:t>p</a:t>
            </a:r>
            <a:r>
              <a:rPr lang="en-US" baseline="0" dirty="0" smtClean="0"/>
              <a:t>. 306)</a:t>
            </a:r>
            <a:endParaRPr lang="en-US" dirty="0"/>
          </a:p>
        </p:txBody>
      </p:sp>
      <p:sp>
        <p:nvSpPr>
          <p:cNvPr id="4" name="Slide Number Placeholder 3"/>
          <p:cNvSpPr>
            <a:spLocks noGrp="1"/>
          </p:cNvSpPr>
          <p:nvPr>
            <p:ph type="sldNum" sz="quarter" idx="10"/>
          </p:nvPr>
        </p:nvSpPr>
        <p:spPr/>
        <p:txBody>
          <a:bodyPr/>
          <a:lstStyle/>
          <a:p>
            <a:fld id="{221DF74A-73BC-4348-81F7-6A684B61ADF0}" type="slidenum">
              <a:rPr lang="en-US" smtClean="0"/>
              <a:t>3</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She did not believe that she was setting out a theory, and preferred it to be thought of as a definition. (Herrmann 1996)</a:t>
            </a:r>
            <a:endParaRPr lang="en-US" dirty="0"/>
          </a:p>
        </p:txBody>
      </p:sp>
      <p:sp>
        <p:nvSpPr>
          <p:cNvPr id="4" name="Slide Number Placeholder 3"/>
          <p:cNvSpPr>
            <a:spLocks noGrp="1"/>
          </p:cNvSpPr>
          <p:nvPr>
            <p:ph type="sldNum" sz="quarter" idx="10"/>
          </p:nvPr>
        </p:nvSpPr>
        <p:spPr/>
        <p:txBody>
          <a:bodyPr/>
          <a:lstStyle/>
          <a:p>
            <a:fld id="{221DF74A-73BC-4348-81F7-6A684B61ADF0}" type="slidenum">
              <a:rPr lang="en-US" smtClean="0"/>
              <a:t>4</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According</a:t>
            </a:r>
            <a:r>
              <a:rPr lang="en-US" baseline="0" dirty="0" smtClean="0"/>
              <a:t> to Chitty &amp; Black (2011) </a:t>
            </a:r>
            <a:r>
              <a:rPr lang="en-US" dirty="0" smtClean="0"/>
              <a:t>“The unique function of the nurse is to assist the individual,</a:t>
            </a:r>
            <a:r>
              <a:rPr lang="en-US" baseline="0" dirty="0" smtClean="0"/>
              <a:t> sick or well, in the performance of those activities contributing to health or its recovery (or to a peaceful death) that he would perform unaided if he had the necessary strength, will or knowledge. And to do this in such a way as to help him gain independence as rapidly as possible” (</a:t>
            </a:r>
            <a:r>
              <a:rPr lang="en-US" baseline="0" dirty="0" err="1" smtClean="0"/>
              <a:t>p</a:t>
            </a:r>
            <a:r>
              <a:rPr lang="en-US" baseline="0" dirty="0" smtClean="0"/>
              <a:t>. 129).</a:t>
            </a:r>
          </a:p>
          <a:p>
            <a:endParaRPr lang="en-US" baseline="0" dirty="0" smtClean="0"/>
          </a:p>
          <a:p>
            <a:r>
              <a:rPr lang="en-US" baseline="0" dirty="0" smtClean="0"/>
              <a:t>Henderson’s fourteen basic needs of a patient include: breathe, eat and drink, eliminate body waste, maintain desirable position, sleep, select suitable clothes, maintain body temperature, keep body clean, avoid dangers in the environment, communicate with others, worship one’s faith, sense of accomplishment, participate in recreational activities, understand the normal development of health used in health facilities. (Chitty &amp; Black, 2011, </a:t>
            </a:r>
            <a:r>
              <a:rPr lang="en-US" baseline="0" dirty="0" err="1" smtClean="0"/>
              <a:t>p</a:t>
            </a:r>
            <a:r>
              <a:rPr lang="en-US" baseline="0" dirty="0" smtClean="0"/>
              <a:t>. 308)</a:t>
            </a:r>
          </a:p>
          <a:p>
            <a:endParaRPr lang="en-US" baseline="0" dirty="0" smtClean="0"/>
          </a:p>
          <a:p>
            <a:endParaRPr lang="en-US" dirty="0"/>
          </a:p>
        </p:txBody>
      </p:sp>
      <p:sp>
        <p:nvSpPr>
          <p:cNvPr id="4" name="Slide Number Placeholder 3"/>
          <p:cNvSpPr>
            <a:spLocks noGrp="1"/>
          </p:cNvSpPr>
          <p:nvPr>
            <p:ph type="sldNum" sz="quarter" idx="10"/>
          </p:nvPr>
        </p:nvSpPr>
        <p:spPr/>
        <p:txBody>
          <a:bodyPr/>
          <a:lstStyle/>
          <a:p>
            <a:fld id="{221DF74A-73BC-4348-81F7-6A684B61ADF0}" type="slidenum">
              <a:rPr lang="en-US" smtClean="0"/>
              <a:t>5</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Virginia</a:t>
            </a:r>
            <a:r>
              <a:rPr lang="en-US" baseline="0" dirty="0" smtClean="0"/>
              <a:t> worked at the Yale School of Nursing as a research associate until her death. (Herrmann, 1996)</a:t>
            </a:r>
          </a:p>
          <a:p>
            <a:endParaRPr lang="en-US" baseline="0" dirty="0" smtClean="0"/>
          </a:p>
          <a:p>
            <a:r>
              <a:rPr lang="en-US" baseline="0" dirty="0" smtClean="0"/>
              <a:t>Miss Henderson’s textbook The Principles and Practice of Nursing 4th edition was used in nursing schools all around the country. (Herrmann, 1996)</a:t>
            </a:r>
          </a:p>
          <a:p>
            <a:endParaRPr lang="en-US" baseline="0" dirty="0" smtClean="0"/>
          </a:p>
          <a:p>
            <a:r>
              <a:rPr lang="en-US" baseline="0" dirty="0" smtClean="0"/>
              <a:t>One of the three additional books has been translated into twenty five languages. (Herrmann, 1996)</a:t>
            </a:r>
            <a:endParaRPr lang="en-US" dirty="0" smtClean="0"/>
          </a:p>
          <a:p>
            <a:endParaRPr lang="en-US" dirty="0" smtClean="0"/>
          </a:p>
          <a:p>
            <a:r>
              <a:rPr lang="en-US" dirty="0" smtClean="0"/>
              <a:t>Virginia was known</a:t>
            </a:r>
            <a:r>
              <a:rPr lang="en-US" baseline="0" dirty="0" smtClean="0"/>
              <a:t> world wide as the “Florence Nightingale of the twentieth century by the time of her death in 1996. (Chitty &amp; Black, 2011, p.306)</a:t>
            </a:r>
          </a:p>
          <a:p>
            <a:endParaRPr lang="en-US" baseline="0" dirty="0" smtClean="0"/>
          </a:p>
          <a:p>
            <a:endParaRPr lang="en-US" dirty="0"/>
          </a:p>
        </p:txBody>
      </p:sp>
      <p:sp>
        <p:nvSpPr>
          <p:cNvPr id="4" name="Slide Number Placeholder 3"/>
          <p:cNvSpPr>
            <a:spLocks noGrp="1"/>
          </p:cNvSpPr>
          <p:nvPr>
            <p:ph type="sldNum" sz="quarter" idx="10"/>
          </p:nvPr>
        </p:nvSpPr>
        <p:spPr/>
        <p:txBody>
          <a:bodyPr/>
          <a:lstStyle/>
          <a:p>
            <a:fld id="{221DF74A-73BC-4348-81F7-6A684B61ADF0}" type="slidenum">
              <a:rPr lang="en-US" smtClean="0"/>
              <a:t>6</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 preserve="1">
  <p:cSld name="Title Slide">
    <p:spTree>
      <p:nvGrpSpPr>
        <p:cNvPr id="1" name=""/>
        <p:cNvGrpSpPr/>
        <p:nvPr/>
      </p:nvGrpSpPr>
      <p:grpSpPr>
        <a:xfrm>
          <a:off x="0" y="0"/>
          <a:ext cx="0" cy="0"/>
          <a:chOff x="0" y="0"/>
          <a:chExt cx="0" cy="0"/>
        </a:xfrm>
      </p:grpSpPr>
      <p:sp>
        <p:nvSpPr>
          <p:cNvPr id="7" name="Isosceles Triangle 6"/>
          <p:cNvSpPr/>
          <p:nvPr/>
        </p:nvSpPr>
        <p:spPr>
          <a:xfrm rot="16200000">
            <a:off x="7554353" y="5254283"/>
            <a:ext cx="1892949" cy="1294228"/>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540544" y="776288"/>
            <a:ext cx="8062912" cy="1470025"/>
          </a:xfrm>
        </p:spPr>
        <p:txBody>
          <a:bodyPr anchor="b">
            <a:normAutofit/>
          </a:bodyPr>
          <a:lstStyle>
            <a:lvl1pPr algn="r">
              <a:defRPr sz="4400"/>
            </a:lvl1pPr>
          </a:lstStyle>
          <a:p>
            <a:r>
              <a:rPr kumimoji="0" lang="en-US" smtClean="0"/>
              <a:t>Click to edit Master title style</a:t>
            </a:r>
            <a:endParaRPr kumimoji="0" lang="en-US"/>
          </a:p>
        </p:txBody>
      </p:sp>
      <p:sp>
        <p:nvSpPr>
          <p:cNvPr id="9" name="Subtitle 8"/>
          <p:cNvSpPr>
            <a:spLocks noGrp="1"/>
          </p:cNvSpPr>
          <p:nvPr>
            <p:ph type="subTitle" idx="1"/>
          </p:nvPr>
        </p:nvSpPr>
        <p:spPr>
          <a:xfrm>
            <a:off x="540544" y="2250280"/>
            <a:ext cx="8062912" cy="1752600"/>
          </a:xfrm>
        </p:spPr>
        <p:txBody>
          <a:bodyPr/>
          <a:lstStyle>
            <a:lvl1pPr marL="0" marR="36576" indent="0" algn="r">
              <a:spcBef>
                <a:spcPts val="0"/>
              </a:spcBef>
              <a:buNone/>
              <a:defRPr>
                <a:ln>
                  <a:solidFill>
                    <a:schemeClr val="bg2"/>
                  </a:solidFill>
                </a:ln>
                <a:solidFill>
                  <a:schemeClr val="tx1">
                    <a:tint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a:xfrm>
            <a:off x="1371600" y="6012656"/>
            <a:ext cx="5791200" cy="365125"/>
          </a:xfrm>
        </p:spPr>
        <p:txBody>
          <a:bodyPr tIns="0" bIns="0" anchor="t"/>
          <a:lstStyle>
            <a:lvl1pPr algn="r">
              <a:defRPr sz="1000"/>
            </a:lvl1pPr>
          </a:lstStyle>
          <a:p>
            <a:fld id="{9E326F83-88D9-3745-9694-4359205788D2}" type="datetimeFigureOut">
              <a:rPr lang="en-US" smtClean="0"/>
              <a:t>2/20/11</a:t>
            </a:fld>
            <a:endParaRPr lang="en-US"/>
          </a:p>
        </p:txBody>
      </p:sp>
      <p:sp>
        <p:nvSpPr>
          <p:cNvPr id="17" name="Footer Placeholder 16"/>
          <p:cNvSpPr>
            <a:spLocks noGrp="1"/>
          </p:cNvSpPr>
          <p:nvPr>
            <p:ph type="ftr" sz="quarter" idx="11"/>
          </p:nvPr>
        </p:nvSpPr>
        <p:spPr>
          <a:xfrm>
            <a:off x="1371600" y="5650704"/>
            <a:ext cx="5791200" cy="365125"/>
          </a:xfrm>
        </p:spPr>
        <p:txBody>
          <a:bodyPr tIns="0" bIns="0" anchor="b"/>
          <a:lstStyle>
            <a:lvl1pPr algn="r">
              <a:defRPr sz="1100"/>
            </a:lvl1pPr>
          </a:lstStyle>
          <a:p>
            <a:endParaRPr lang="en-US"/>
          </a:p>
        </p:txBody>
      </p:sp>
      <p:sp>
        <p:nvSpPr>
          <p:cNvPr id="29" name="Slide Number Placeholder 28"/>
          <p:cNvSpPr>
            <a:spLocks noGrp="1"/>
          </p:cNvSpPr>
          <p:nvPr>
            <p:ph type="sldNum" sz="quarter" idx="12"/>
          </p:nvPr>
        </p:nvSpPr>
        <p:spPr>
          <a:xfrm>
            <a:off x="8392247" y="5752307"/>
            <a:ext cx="502920" cy="365125"/>
          </a:xfrm>
        </p:spPr>
        <p:txBody>
          <a:bodyPr anchor="ctr"/>
          <a:lstStyle>
            <a:lvl1pPr algn="ctr">
              <a:defRPr sz="1300">
                <a:solidFill>
                  <a:srgbClr val="FFFFFF"/>
                </a:solidFill>
              </a:defRPr>
            </a:lvl1pPr>
          </a:lstStyle>
          <a:p>
            <a:pPr algn="l" eaLnBrk="1" latinLnBrk="0" hangingPunct="1"/>
            <a:fld id="{09CEB3EB-F4F2-46F4-8867-D3C68411A9A0}" type="slidenum">
              <a:rPr kumimoji="0" lang="en-US" smtClean="0"/>
              <a:pPr algn="l" eaLnBrk="1" latinLnBrk="0" hangingPunct="1"/>
              <a:t>‹#›</a:t>
            </a:fld>
            <a:endParaRPr kumimoji="0" lang="en-US" sz="1200">
              <a:solidFill>
                <a:schemeClr val="tx2"/>
              </a:solidFill>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9E326F83-88D9-3745-9694-4359205788D2}" type="datetimeFigureOut">
              <a:rPr lang="en-US" smtClean="0"/>
              <a:t>2/20/11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20692E3-98DC-B64C-9D2E-5F9C5EB2012A}"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81800" y="381000"/>
            <a:ext cx="1905000" cy="5486400"/>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381000"/>
            <a:ext cx="6248400" cy="5486400"/>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9E326F83-88D9-3745-9694-4359205788D2}" type="datetimeFigureOut">
              <a:rPr lang="en-US" smtClean="0"/>
              <a:t>2/20/11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20692E3-98DC-B64C-9D2E-5F9C5EB2012A}"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67494"/>
            <a:ext cx="8229600" cy="1399032"/>
          </a:xfrm>
        </p:spPr>
        <p:txBody>
          <a:bodyPr/>
          <a:lstStyle/>
          <a:p>
            <a:r>
              <a:rPr kumimoji="0" lang="en-US" smtClean="0"/>
              <a:t>Click to edit Master title style</a:t>
            </a:r>
            <a:endParaRPr kumimoji="0" lang="en-US"/>
          </a:p>
        </p:txBody>
      </p:sp>
      <p:sp>
        <p:nvSpPr>
          <p:cNvPr id="3" name="Content Placeholder 2"/>
          <p:cNvSpPr>
            <a:spLocks noGrp="1"/>
          </p:cNvSpPr>
          <p:nvPr>
            <p:ph idx="1"/>
          </p:nvPr>
        </p:nvSpPr>
        <p:spPr>
          <a:xfrm>
            <a:off x="457200" y="1882808"/>
            <a:ext cx="8229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a:xfrm>
            <a:off x="4791456" y="6480048"/>
            <a:ext cx="2133600" cy="301752"/>
          </a:xfrm>
        </p:spPr>
        <p:txBody>
          <a:bodyPr/>
          <a:lstStyle/>
          <a:p>
            <a:fld id="{9E326F83-88D9-3745-9694-4359205788D2}" type="datetimeFigureOut">
              <a:rPr lang="en-US" smtClean="0"/>
              <a:t>2/20/11</a:t>
            </a:fld>
            <a:endParaRPr lang="en-US"/>
          </a:p>
        </p:txBody>
      </p:sp>
      <p:sp>
        <p:nvSpPr>
          <p:cNvPr id="5" name="Footer Placeholder 4"/>
          <p:cNvSpPr>
            <a:spLocks noGrp="1"/>
          </p:cNvSpPr>
          <p:nvPr>
            <p:ph type="ftr" sz="quarter" idx="11"/>
          </p:nvPr>
        </p:nvSpPr>
        <p:spPr>
          <a:xfrm>
            <a:off x="457200" y="6480969"/>
            <a:ext cx="4260056" cy="300831"/>
          </a:xfrm>
        </p:spPr>
        <p:txBody>
          <a:bodyPr/>
          <a:lstStyle/>
          <a:p>
            <a:endParaRPr lang="en-US"/>
          </a:p>
        </p:txBody>
      </p:sp>
      <p:sp>
        <p:nvSpPr>
          <p:cNvPr id="6" name="Slide Number Placeholder 5"/>
          <p:cNvSpPr>
            <a:spLocks noGrp="1"/>
          </p:cNvSpPr>
          <p:nvPr>
            <p:ph type="sldNum" sz="quarter" idx="12"/>
          </p:nvPr>
        </p:nvSpPr>
        <p:spPr/>
        <p:txBody>
          <a:bodyPr/>
          <a:lstStyle/>
          <a:p>
            <a:fld id="{220692E3-98DC-B64C-9D2E-5F9C5EB2012A}"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Sp="0" type="secHead" preserve="1">
  <p:cSld name="Section Header">
    <p:bg>
      <p:bgRef idx="1002">
        <a:schemeClr val="bg1"/>
      </p:bgRef>
    </p:bg>
    <p:spTree>
      <p:nvGrpSpPr>
        <p:cNvPr id="1" name=""/>
        <p:cNvGrpSpPr/>
        <p:nvPr/>
      </p:nvGrpSpPr>
      <p:grpSpPr>
        <a:xfrm>
          <a:off x="0" y="0"/>
          <a:ext cx="0" cy="0"/>
          <a:chOff x="0" y="0"/>
          <a:chExt cx="0" cy="0"/>
        </a:xfrm>
      </p:grpSpPr>
      <p:sp>
        <p:nvSpPr>
          <p:cNvPr id="9" name="Right Triangle 8"/>
          <p:cNvSpPr/>
          <p:nvPr/>
        </p:nvSpPr>
        <p:spPr>
          <a:xfrm flipV="1">
            <a:off x="7034" y="7034"/>
            <a:ext cx="9129932" cy="6836899"/>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algn="ctr" defTabSz="914400" rtl="0" eaLnBrk="1" latinLnBrk="0" hangingPunct="1"/>
            <a:endParaRPr kumimoji="0" lang="en-US" sz="1800" kern="1200">
              <a:solidFill>
                <a:schemeClr val="lt1"/>
              </a:solidFill>
              <a:latin typeface="+mn-lt"/>
              <a:ea typeface="+mn-ea"/>
              <a:cs typeface="+mn-cs"/>
            </a:endParaRPr>
          </a:p>
        </p:txBody>
      </p:sp>
      <p:sp>
        <p:nvSpPr>
          <p:cNvPr id="8" name="Isosceles Triangle 7"/>
          <p:cNvSpPr/>
          <p:nvPr/>
        </p:nvSpPr>
        <p:spPr>
          <a:xfrm rot="5400000" flipV="1">
            <a:off x="7554353" y="309490"/>
            <a:ext cx="1892949" cy="1294228"/>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4" name="Date Placeholder 3"/>
          <p:cNvSpPr>
            <a:spLocks noGrp="1"/>
          </p:cNvSpPr>
          <p:nvPr>
            <p:ph type="dt" sz="half" idx="10"/>
          </p:nvPr>
        </p:nvSpPr>
        <p:spPr>
          <a:xfrm>
            <a:off x="6955632" y="6477000"/>
            <a:ext cx="2133600" cy="304800"/>
          </a:xfrm>
        </p:spPr>
        <p:txBody>
          <a:bodyPr/>
          <a:lstStyle/>
          <a:p>
            <a:fld id="{9E326F83-88D9-3745-9694-4359205788D2}" type="datetimeFigureOut">
              <a:rPr lang="en-US" smtClean="0"/>
              <a:t>2/20/11</a:t>
            </a:fld>
            <a:endParaRPr lang="en-US"/>
          </a:p>
        </p:txBody>
      </p:sp>
      <p:sp>
        <p:nvSpPr>
          <p:cNvPr id="5" name="Footer Placeholder 4"/>
          <p:cNvSpPr>
            <a:spLocks noGrp="1"/>
          </p:cNvSpPr>
          <p:nvPr>
            <p:ph type="ftr" sz="quarter" idx="11"/>
          </p:nvPr>
        </p:nvSpPr>
        <p:spPr>
          <a:xfrm>
            <a:off x="2619376" y="6480969"/>
            <a:ext cx="4260056" cy="300831"/>
          </a:xfrm>
        </p:spPr>
        <p:txBody>
          <a:bodyPr/>
          <a:lstStyle/>
          <a:p>
            <a:endParaRPr lang="en-US"/>
          </a:p>
        </p:txBody>
      </p:sp>
      <p:sp>
        <p:nvSpPr>
          <p:cNvPr id="6" name="Slide Number Placeholder 5"/>
          <p:cNvSpPr>
            <a:spLocks noGrp="1"/>
          </p:cNvSpPr>
          <p:nvPr>
            <p:ph type="sldNum" sz="quarter" idx="12"/>
          </p:nvPr>
        </p:nvSpPr>
        <p:spPr>
          <a:xfrm>
            <a:off x="8451056" y="809624"/>
            <a:ext cx="502920" cy="300831"/>
          </a:xfrm>
        </p:spPr>
        <p:txBody>
          <a:bodyPr/>
          <a:lstStyle/>
          <a:p>
            <a:fld id="{220692E3-98DC-B64C-9D2E-5F9C5EB2012A}" type="slidenum">
              <a:rPr lang="en-US" smtClean="0"/>
              <a:t>‹#›</a:t>
            </a:fld>
            <a:endParaRPr lang="en-US"/>
          </a:p>
        </p:txBody>
      </p:sp>
      <p:cxnSp>
        <p:nvCxnSpPr>
          <p:cNvPr id="11" name="Straight Connector 10"/>
          <p:cNvCxnSpPr/>
          <p:nvPr/>
        </p:nvCxnSpPr>
        <p:spPr>
          <a:xfrm rot="10800000">
            <a:off x="6468794" y="9381"/>
            <a:ext cx="2672861" cy="1900210"/>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V="1">
            <a:off x="0" y="7034"/>
            <a:ext cx="9136966" cy="6843933"/>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 name="Title 1"/>
          <p:cNvSpPr>
            <a:spLocks noGrp="1"/>
          </p:cNvSpPr>
          <p:nvPr>
            <p:ph type="title"/>
          </p:nvPr>
        </p:nvSpPr>
        <p:spPr>
          <a:xfrm>
            <a:off x="381000" y="271464"/>
            <a:ext cx="7239000" cy="1362075"/>
          </a:xfrm>
        </p:spPr>
        <p:txBody>
          <a:bodyPr anchor="ctr"/>
          <a:lstStyle>
            <a:lvl1pPr marL="0" algn="l">
              <a:buNone/>
              <a:defRPr sz="3600" b="1" cap="none"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381000" y="1633536"/>
            <a:ext cx="3886200" cy="2286000"/>
          </a:xfrm>
        </p:spPr>
        <p:txBody>
          <a:bodyPr anchor="t"/>
          <a:lstStyle>
            <a:lvl1pPr marL="54864" indent="0" algn="l">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lgn="l">
              <a:defRPr/>
            </a:lvl1p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722437"/>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722437"/>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4791456" y="6480969"/>
            <a:ext cx="2133600" cy="301752"/>
          </a:xfrm>
        </p:spPr>
        <p:txBody>
          <a:bodyPr/>
          <a:lstStyle/>
          <a:p>
            <a:fld id="{9E326F83-88D9-3745-9694-4359205788D2}" type="datetimeFigureOut">
              <a:rPr lang="en-US" smtClean="0"/>
              <a:t>2/20/11</a:t>
            </a:fld>
            <a:endParaRPr lang="en-US"/>
          </a:p>
        </p:txBody>
      </p:sp>
      <p:sp>
        <p:nvSpPr>
          <p:cNvPr id="6" name="Footer Placeholder 5"/>
          <p:cNvSpPr>
            <a:spLocks noGrp="1"/>
          </p:cNvSpPr>
          <p:nvPr>
            <p:ph type="ftr" sz="quarter" idx="11"/>
          </p:nvPr>
        </p:nvSpPr>
        <p:spPr>
          <a:xfrm>
            <a:off x="457200" y="6480969"/>
            <a:ext cx="4260056" cy="301752"/>
          </a:xfrm>
        </p:spPr>
        <p:txBody>
          <a:bodyPr/>
          <a:lstStyle/>
          <a:p>
            <a:endParaRPr lang="en-US"/>
          </a:p>
        </p:txBody>
      </p:sp>
      <p:sp>
        <p:nvSpPr>
          <p:cNvPr id="7" name="Slide Number Placeholder 6"/>
          <p:cNvSpPr>
            <a:spLocks noGrp="1"/>
          </p:cNvSpPr>
          <p:nvPr>
            <p:ph type="sldNum" sz="quarter" idx="12"/>
          </p:nvPr>
        </p:nvSpPr>
        <p:spPr>
          <a:xfrm>
            <a:off x="7589520" y="6480969"/>
            <a:ext cx="502920" cy="301752"/>
          </a:xfrm>
        </p:spPr>
        <p:txBody>
          <a:bodyPr/>
          <a:lstStyle/>
          <a:p>
            <a:fld id="{220692E3-98DC-B64C-9D2E-5F9C5EB2012A}"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Sp="0" type="twoTxTwoObj" preserve="1">
  <p:cSld name="Comparison">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48198" y="290732"/>
            <a:ext cx="1066800" cy="6153912"/>
          </a:xfrm>
        </p:spPr>
        <p:txBody>
          <a:bodyPr vert="vert270" anchor="b"/>
          <a:lstStyle>
            <a:lvl1pPr marL="0" algn="ctr">
              <a:defRPr sz="3300" b="1">
                <a:ln w="6350">
                  <a:solidFill>
                    <a:schemeClr val="tx1"/>
                  </a:solidFill>
                </a:ln>
                <a:solidFill>
                  <a:schemeClr val="tx1"/>
                </a:solidFill>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365006" y="290732"/>
            <a:ext cx="581024"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1365006" y="3427124"/>
            <a:ext cx="581024"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2022230" y="290732"/>
            <a:ext cx="6858000" cy="3017520"/>
          </a:xfrm>
        </p:spPr>
        <p:txBody>
          <a:bodyPr/>
          <a:lstStyle>
            <a:lvl1pPr algn="l">
              <a:defRPr sz="2400"/>
            </a:lvl1pPr>
            <a:lvl2pPr algn="l">
              <a:defRPr sz="2000"/>
            </a:lvl2pPr>
            <a:lvl3pPr algn="l">
              <a:defRPr sz="1800"/>
            </a:lvl3pPr>
            <a:lvl4pPr algn="l">
              <a:defRPr sz="1600"/>
            </a:lvl4pPr>
            <a:lvl5pPr algn="l">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2022230" y="3427124"/>
            <a:ext cx="6858000" cy="3017520"/>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a:xfrm>
            <a:off x="4791456" y="6480969"/>
            <a:ext cx="2130552" cy="301752"/>
          </a:xfrm>
        </p:spPr>
        <p:txBody>
          <a:bodyPr/>
          <a:lstStyle/>
          <a:p>
            <a:fld id="{9E326F83-88D9-3745-9694-4359205788D2}" type="datetimeFigureOut">
              <a:rPr lang="en-US" smtClean="0"/>
              <a:t>2/20/11</a:t>
            </a:fld>
            <a:endParaRPr lang="en-US"/>
          </a:p>
        </p:txBody>
      </p:sp>
      <p:sp>
        <p:nvSpPr>
          <p:cNvPr id="8" name="Footer Placeholder 7"/>
          <p:cNvSpPr>
            <a:spLocks noGrp="1"/>
          </p:cNvSpPr>
          <p:nvPr>
            <p:ph type="ftr" sz="quarter" idx="11"/>
          </p:nvPr>
        </p:nvSpPr>
        <p:spPr>
          <a:xfrm>
            <a:off x="457200" y="6480969"/>
            <a:ext cx="4261104" cy="301752"/>
          </a:xfrm>
        </p:spPr>
        <p:txBody>
          <a:bodyPr/>
          <a:lstStyle/>
          <a:p>
            <a:endParaRPr lang="en-US"/>
          </a:p>
        </p:txBody>
      </p:sp>
      <p:sp>
        <p:nvSpPr>
          <p:cNvPr id="9" name="Slide Number Placeholder 8"/>
          <p:cNvSpPr>
            <a:spLocks noGrp="1"/>
          </p:cNvSpPr>
          <p:nvPr>
            <p:ph type="sldNum" sz="quarter" idx="12"/>
          </p:nvPr>
        </p:nvSpPr>
        <p:spPr>
          <a:xfrm>
            <a:off x="7589520" y="6483096"/>
            <a:ext cx="502920" cy="301752"/>
          </a:xfrm>
        </p:spPr>
        <p:txBody>
          <a:bodyPr/>
          <a:lstStyle>
            <a:lvl1pPr algn="ctr">
              <a:defRPr/>
            </a:lvl1pPr>
          </a:lstStyle>
          <a:p>
            <a:fld id="{220692E3-98DC-B64C-9D2E-5F9C5EB2012A}" type="slidenum">
              <a:rPr lang="en-US" smtClean="0"/>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b="0"/>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9E326F83-88D9-3745-9694-4359205788D2}" type="datetimeFigureOut">
              <a:rPr lang="en-US" smtClean="0"/>
              <a:t>2/20/11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20692E3-98DC-B64C-9D2E-5F9C5EB2012A}"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791456" y="6480969"/>
            <a:ext cx="2133600" cy="301752"/>
          </a:xfrm>
        </p:spPr>
        <p:txBody>
          <a:bodyPr/>
          <a:lstStyle/>
          <a:p>
            <a:fld id="{9E326F83-88D9-3745-9694-4359205788D2}" type="datetimeFigureOut">
              <a:rPr lang="en-US" smtClean="0"/>
              <a:t>2/20/11</a:t>
            </a:fld>
            <a:endParaRPr lang="en-US"/>
          </a:p>
        </p:txBody>
      </p:sp>
      <p:sp>
        <p:nvSpPr>
          <p:cNvPr id="3" name="Footer Placeholder 2"/>
          <p:cNvSpPr>
            <a:spLocks noGrp="1"/>
          </p:cNvSpPr>
          <p:nvPr>
            <p:ph type="ftr" sz="quarter" idx="11"/>
          </p:nvPr>
        </p:nvSpPr>
        <p:spPr>
          <a:xfrm>
            <a:off x="457200" y="6481890"/>
            <a:ext cx="4260056" cy="300831"/>
          </a:xfrm>
        </p:spPr>
        <p:txBody>
          <a:bodyPr/>
          <a:lstStyle/>
          <a:p>
            <a:endParaRPr lang="en-US"/>
          </a:p>
        </p:txBody>
      </p:sp>
      <p:sp>
        <p:nvSpPr>
          <p:cNvPr id="4" name="Slide Number Placeholder 3"/>
          <p:cNvSpPr>
            <a:spLocks noGrp="1"/>
          </p:cNvSpPr>
          <p:nvPr>
            <p:ph type="sldNum" sz="quarter" idx="12"/>
          </p:nvPr>
        </p:nvSpPr>
        <p:spPr>
          <a:xfrm>
            <a:off x="7589520" y="6480969"/>
            <a:ext cx="502920" cy="301752"/>
          </a:xfrm>
        </p:spPr>
        <p:txBody>
          <a:bodyPr/>
          <a:lstStyle/>
          <a:p>
            <a:fld id="{220692E3-98DC-B64C-9D2E-5F9C5EB2012A}"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Sp="0" type="objTx" preserve="1">
  <p:cSld name="Content with Caption">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19456" y="367664"/>
            <a:ext cx="914400" cy="5943600"/>
          </a:xfrm>
        </p:spPr>
        <p:txBody>
          <a:bodyPr vert="vert270" anchor="b"/>
          <a:lstStyle>
            <a:lvl1pPr marL="0" marR="18288" algn="r">
              <a:spcBef>
                <a:spcPts val="0"/>
              </a:spcBef>
              <a:buNone/>
              <a:defRPr sz="2900" b="0" cap="all" baseline="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1135856" y="367664"/>
            <a:ext cx="2438400" cy="5943600"/>
          </a:xfrm>
        </p:spPr>
        <p:txBody>
          <a:bodyPr anchor="t"/>
          <a:lstStyle>
            <a:lvl1pPr marL="0" indent="0">
              <a:spcBef>
                <a:spcPts val="0"/>
              </a:spcBef>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651250" y="320040"/>
            <a:ext cx="5276088" cy="5989320"/>
          </a:xfrm>
        </p:spPr>
        <p:txBody>
          <a:bodyPr/>
          <a:lstStyle>
            <a:lvl1pPr>
              <a:spcBef>
                <a:spcPts val="0"/>
              </a:spcBef>
              <a:defRPr sz="3000"/>
            </a:lvl1pPr>
            <a:lvl2pPr>
              <a:defRPr sz="2600"/>
            </a:lvl2pPr>
            <a:lvl3pPr>
              <a:defRPr sz="2400"/>
            </a:lvl3pPr>
            <a:lvl4pPr>
              <a:defRPr sz="2000"/>
            </a:lvl4pPr>
            <a:lvl5pPr>
              <a:defRPr sz="20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278976" y="6556248"/>
            <a:ext cx="2133600" cy="301752"/>
          </a:xfrm>
        </p:spPr>
        <p:txBody>
          <a:bodyPr/>
          <a:lstStyle>
            <a:lvl1pPr>
              <a:defRPr sz="900"/>
            </a:lvl1pPr>
          </a:lstStyle>
          <a:p>
            <a:fld id="{9E326F83-88D9-3745-9694-4359205788D2}" type="datetimeFigureOut">
              <a:rPr lang="en-US" smtClean="0"/>
              <a:t>2/20/11</a:t>
            </a:fld>
            <a:endParaRPr lang="en-US"/>
          </a:p>
        </p:txBody>
      </p:sp>
      <p:sp>
        <p:nvSpPr>
          <p:cNvPr id="6" name="Footer Placeholder 5"/>
          <p:cNvSpPr>
            <a:spLocks noGrp="1"/>
          </p:cNvSpPr>
          <p:nvPr>
            <p:ph type="ftr" sz="quarter" idx="11"/>
          </p:nvPr>
        </p:nvSpPr>
        <p:spPr>
          <a:xfrm>
            <a:off x="1135856" y="6556248"/>
            <a:ext cx="5143120" cy="301752"/>
          </a:xfrm>
        </p:spPr>
        <p:txBody>
          <a:bodyPr/>
          <a:lstStyle>
            <a:lvl1pPr>
              <a:defRPr sz="900"/>
            </a:lvl1pPr>
          </a:lstStyle>
          <a:p>
            <a:endParaRPr lang="en-US"/>
          </a:p>
        </p:txBody>
      </p:sp>
      <p:sp>
        <p:nvSpPr>
          <p:cNvPr id="7" name="Slide Number Placeholder 6"/>
          <p:cNvSpPr>
            <a:spLocks noGrp="1"/>
          </p:cNvSpPr>
          <p:nvPr>
            <p:ph type="sldNum" sz="quarter" idx="12"/>
          </p:nvPr>
        </p:nvSpPr>
        <p:spPr>
          <a:xfrm>
            <a:off x="8410576" y="6556248"/>
            <a:ext cx="502920" cy="301752"/>
          </a:xfrm>
        </p:spPr>
        <p:txBody>
          <a:bodyPr/>
          <a:lstStyle>
            <a:lvl1pPr>
              <a:defRPr sz="900"/>
            </a:lvl1pPr>
          </a:lstStyle>
          <a:p>
            <a:pPr algn="l" eaLnBrk="1" latinLnBrk="0" hangingPunct="1"/>
            <a:fld id="{09CEB3EB-F4F2-46F4-8867-D3C68411A9A0}" type="slidenum">
              <a:rPr kumimoji="0" lang="en-US" smtClean="0"/>
              <a:pPr algn="l" eaLnBrk="1" latinLnBrk="0" hangingPunct="1"/>
              <a:t>‹#›</a:t>
            </a:fld>
            <a:endParaRPr kumimoji="0" lang="en-US" sz="1200">
              <a:solidFill>
                <a:schemeClr val="tx2"/>
              </a:solidFill>
            </a:endParaRPr>
          </a:p>
        </p:txBody>
      </p:sp>
    </p:spTree>
  </p:cSld>
  <p:clrMapOvr>
    <a:overrideClrMapping bg1="dk1" tx1="lt1" bg2="dk2" tx2="lt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19456" y="150896"/>
            <a:ext cx="914400" cy="6400800"/>
          </a:xfrm>
        </p:spPr>
        <p:txBody>
          <a:bodyPr vert="vert270" anchor="b"/>
          <a:lstStyle>
            <a:lvl1pPr marL="0" algn="l">
              <a:buNone/>
              <a:defRPr sz="3000" b="0" cap="all" baseline="0"/>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138237" y="373966"/>
            <a:ext cx="7333488" cy="5486400"/>
          </a:xfrm>
          <a:solidFill>
            <a:schemeClr val="bg2">
              <a:shade val="50000"/>
            </a:schemeClr>
          </a:solidFill>
        </p:spPr>
        <p:txBody>
          <a:bodyPr/>
          <a:lstStyle>
            <a:lvl1pPr marL="0" indent="0">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1143000" y="5867400"/>
            <a:ext cx="7333488" cy="685800"/>
          </a:xfrm>
          <a:solidFill>
            <a:schemeClr val="accent1">
              <a:alpha val="15000"/>
            </a:schemeClr>
          </a:solidFill>
          <a:ln>
            <a:solidFill>
              <a:schemeClr val="accent1"/>
            </a:solidFill>
            <a:miter lim="800000"/>
          </a:ln>
        </p:spPr>
        <p:txBody>
          <a:bodyPr/>
          <a:lstStyle>
            <a:lvl1pPr marL="0" indent="0">
              <a:spcBef>
                <a:spcPts val="0"/>
              </a:spcBef>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a:xfrm>
            <a:off x="6108192" y="6556248"/>
            <a:ext cx="2103120" cy="301752"/>
          </a:xfrm>
        </p:spPr>
        <p:txBody>
          <a:bodyPr/>
          <a:lstStyle>
            <a:lvl1pPr>
              <a:defRPr sz="900"/>
            </a:lvl1pPr>
          </a:lstStyle>
          <a:p>
            <a:fld id="{9E326F83-88D9-3745-9694-4359205788D2}" type="datetimeFigureOut">
              <a:rPr lang="en-US" smtClean="0"/>
              <a:t>2/20/11</a:t>
            </a:fld>
            <a:endParaRPr lang="en-US"/>
          </a:p>
        </p:txBody>
      </p:sp>
      <p:sp>
        <p:nvSpPr>
          <p:cNvPr id="6" name="Footer Placeholder 5"/>
          <p:cNvSpPr>
            <a:spLocks noGrp="1"/>
          </p:cNvSpPr>
          <p:nvPr>
            <p:ph type="ftr" sz="quarter" idx="11"/>
          </p:nvPr>
        </p:nvSpPr>
        <p:spPr>
          <a:xfrm>
            <a:off x="1170432" y="6557169"/>
            <a:ext cx="4948072" cy="301752"/>
          </a:xfrm>
        </p:spPr>
        <p:txBody>
          <a:bodyPr/>
          <a:lstStyle>
            <a:lvl1pPr>
              <a:defRPr sz="900"/>
            </a:lvl1pPr>
          </a:lstStyle>
          <a:p>
            <a:endParaRPr lang="en-US"/>
          </a:p>
        </p:txBody>
      </p:sp>
      <p:sp>
        <p:nvSpPr>
          <p:cNvPr id="7" name="Slide Number Placeholder 6"/>
          <p:cNvSpPr>
            <a:spLocks noGrp="1"/>
          </p:cNvSpPr>
          <p:nvPr>
            <p:ph type="sldNum" sz="quarter" idx="12"/>
          </p:nvPr>
        </p:nvSpPr>
        <p:spPr>
          <a:xfrm>
            <a:off x="8217192" y="6556248"/>
            <a:ext cx="365760" cy="301752"/>
          </a:xfrm>
        </p:spPr>
        <p:txBody>
          <a:bodyPr/>
          <a:lstStyle>
            <a:lvl1pPr algn="ctr">
              <a:defRPr sz="900"/>
            </a:lvl1pPr>
          </a:lstStyle>
          <a:p>
            <a:fld id="{220692E3-98DC-B64C-9D2E-5F9C5EB2012A}" type="slidenum">
              <a:rPr lang="en-US" smtClean="0"/>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4" Type="http://schemas.openxmlformats.org/officeDocument/2006/relationships/slideLayout" Target="../slideLayouts/slideLayout4.xml"/><Relationship Id="rId10" Type="http://schemas.openxmlformats.org/officeDocument/2006/relationships/slideLayout" Target="../slideLayouts/slideLayout10.xml"/><Relationship Id="rId5" Type="http://schemas.openxmlformats.org/officeDocument/2006/relationships/slideLayout" Target="../slideLayouts/slideLayout5.xml"/><Relationship Id="rId7" Type="http://schemas.openxmlformats.org/officeDocument/2006/relationships/slideLayout" Target="../slideLayouts/slideLayout7.xml"/><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9" Type="http://schemas.openxmlformats.org/officeDocument/2006/relationships/slideLayout" Target="../slideLayouts/slideLayout9.xml"/><Relationship Id="rId3" Type="http://schemas.openxmlformats.org/officeDocument/2006/relationships/slideLayout" Target="../slideLayouts/slideLayout3.xml"/><Relationship Id="rId6" Type="http://schemas.openxmlformats.org/officeDocument/2006/relationships/slideLayout" Target="../slideLayouts/slideLayout6.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2">
        <a:schemeClr val="bg2"/>
      </p:bgRef>
    </p:bg>
    <p:spTree>
      <p:nvGrpSpPr>
        <p:cNvPr id="1" name=""/>
        <p:cNvGrpSpPr/>
        <p:nvPr/>
      </p:nvGrpSpPr>
      <p:grpSpPr>
        <a:xfrm>
          <a:off x="0" y="0"/>
          <a:ext cx="0" cy="0"/>
          <a:chOff x="0" y="0"/>
          <a:chExt cx="0" cy="0"/>
        </a:xfrm>
      </p:grpSpPr>
      <p:sp>
        <p:nvSpPr>
          <p:cNvPr id="11" name="Right Triangle 10"/>
          <p:cNvSpPr/>
          <p:nvPr/>
        </p:nvSpPr>
        <p:spPr>
          <a:xfrm>
            <a:off x="7034" y="14068"/>
            <a:ext cx="9129932" cy="6836899"/>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cxnSp>
        <p:nvCxnSpPr>
          <p:cNvPr id="8" name="Straight Connector 7"/>
          <p:cNvCxnSpPr/>
          <p:nvPr/>
        </p:nvCxnSpPr>
        <p:spPr>
          <a:xfrm>
            <a:off x="0" y="7034"/>
            <a:ext cx="9136966" cy="6843933"/>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rot="10800000" flipV="1">
            <a:off x="6468794" y="4948410"/>
            <a:ext cx="2672861" cy="1900210"/>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2" name="Title Placeholder 21"/>
          <p:cNvSpPr>
            <a:spLocks noGrp="1"/>
          </p:cNvSpPr>
          <p:nvPr>
            <p:ph type="title"/>
          </p:nvPr>
        </p:nvSpPr>
        <p:spPr>
          <a:xfrm>
            <a:off x="457200" y="267494"/>
            <a:ext cx="8229600" cy="1399032"/>
          </a:xfrm>
          <a:prstGeom prst="rect">
            <a:avLst/>
          </a:prstGeom>
        </p:spPr>
        <p:txBody>
          <a:bodyPr vert="horz" anchor="ctr">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882808"/>
            <a:ext cx="8229600" cy="4572000"/>
          </a:xfrm>
          <a:prstGeom prst="rect">
            <a:avLst/>
          </a:prstGeom>
        </p:spPr>
        <p:txBody>
          <a:bodyPr vert="horz" anchor="t">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4791456" y="6480969"/>
            <a:ext cx="2133600" cy="301752"/>
          </a:xfrm>
          <a:prstGeom prst="rect">
            <a:avLst/>
          </a:prstGeom>
        </p:spPr>
        <p:txBody>
          <a:bodyPr vert="horz" anchor="b"/>
          <a:lstStyle>
            <a:lvl1pPr algn="l" eaLnBrk="1" latinLnBrk="0" hangingPunct="1">
              <a:defRPr kumimoji="0" sz="1000" b="0">
                <a:solidFill>
                  <a:schemeClr val="tx1"/>
                </a:solidFill>
              </a:defRPr>
            </a:lvl1pPr>
          </a:lstStyle>
          <a:p>
            <a:fld id="{9E326F83-88D9-3745-9694-4359205788D2}" type="datetimeFigureOut">
              <a:rPr lang="en-US" smtClean="0"/>
              <a:t>2/20/11</a:t>
            </a:fld>
            <a:endParaRPr lang="en-US"/>
          </a:p>
        </p:txBody>
      </p:sp>
      <p:sp>
        <p:nvSpPr>
          <p:cNvPr id="3" name="Footer Placeholder 2"/>
          <p:cNvSpPr>
            <a:spLocks noGrp="1"/>
          </p:cNvSpPr>
          <p:nvPr>
            <p:ph type="ftr" sz="quarter" idx="3"/>
          </p:nvPr>
        </p:nvSpPr>
        <p:spPr>
          <a:xfrm>
            <a:off x="457200" y="6481890"/>
            <a:ext cx="4260056" cy="300831"/>
          </a:xfrm>
          <a:prstGeom prst="rect">
            <a:avLst/>
          </a:prstGeom>
        </p:spPr>
        <p:txBody>
          <a:bodyPr vert="horz" anchor="b"/>
          <a:lstStyle>
            <a:lvl1pPr algn="r" eaLnBrk="1" latinLnBrk="0" hangingPunct="1">
              <a:defRPr kumimoji="0" sz="1000">
                <a:solidFill>
                  <a:schemeClr val="tx1"/>
                </a:solidFill>
              </a:defRPr>
            </a:lvl1pPr>
          </a:lstStyle>
          <a:p>
            <a:endParaRPr lang="en-US"/>
          </a:p>
        </p:txBody>
      </p:sp>
      <p:sp>
        <p:nvSpPr>
          <p:cNvPr id="23" name="Slide Number Placeholder 22"/>
          <p:cNvSpPr>
            <a:spLocks noGrp="1"/>
          </p:cNvSpPr>
          <p:nvPr>
            <p:ph type="sldNum" sz="quarter" idx="4"/>
          </p:nvPr>
        </p:nvSpPr>
        <p:spPr>
          <a:xfrm>
            <a:off x="7589520" y="6480969"/>
            <a:ext cx="502920" cy="301752"/>
          </a:xfrm>
          <a:prstGeom prst="rect">
            <a:avLst/>
          </a:prstGeom>
        </p:spPr>
        <p:txBody>
          <a:bodyPr vert="horz" anchor="b"/>
          <a:lstStyle>
            <a:lvl1pPr algn="ctr" eaLnBrk="1" latinLnBrk="0" hangingPunct="1">
              <a:defRPr kumimoji="0" sz="1200">
                <a:solidFill>
                  <a:schemeClr val="tx1"/>
                </a:solidFill>
              </a:defRPr>
            </a:lvl1pPr>
          </a:lstStyle>
          <a:p>
            <a:fld id="{220692E3-98DC-B64C-9D2E-5F9C5EB2012A}" type="slidenum">
              <a:rPr lang="en-US" smtClean="0"/>
              <a:t>‹#›</a:t>
            </a:fld>
            <a:endParaRPr lang="en-US"/>
          </a:p>
        </p:txBody>
      </p:sp>
    </p:spTree>
  </p:cSld>
  <p:clrMap bg1="dk1" tx1="lt1" bg2="dk2" tx2="lt2" accent1="accent1" accent2="accent2" accent3="accent3" accent4="accent4" accent5="accent5" accent6="accent6" hlink="hlink" folHlink="folHlink"/>
  <p:sldLayoutIdLst>
    <p:sldLayoutId id="2147483934" r:id="rId1"/>
    <p:sldLayoutId id="2147483935" r:id="rId2"/>
    <p:sldLayoutId id="2147483936" r:id="rId3"/>
    <p:sldLayoutId id="2147483937" r:id="rId4"/>
    <p:sldLayoutId id="2147483938" r:id="rId5"/>
    <p:sldLayoutId id="2147483939" r:id="rId6"/>
    <p:sldLayoutId id="2147483940" r:id="rId7"/>
    <p:sldLayoutId id="2147483941" r:id="rId8"/>
    <p:sldLayoutId id="2147483942" r:id="rId9"/>
    <p:sldLayoutId id="2147483943" r:id="rId10"/>
    <p:sldLayoutId id="2147483944" r:id="rId11"/>
  </p:sldLayoutIdLst>
  <p:txStyles>
    <p:titleStyle>
      <a:lvl1pPr marL="484632" algn="l" rtl="0" eaLnBrk="1" latinLnBrk="0" hangingPunct="1">
        <a:spcBef>
          <a:spcPct val="0"/>
        </a:spcBef>
        <a:buNone/>
        <a:defRPr kumimoji="0" sz="4200" kern="1200">
          <a:ln w="6350">
            <a:solidFill>
              <a:schemeClr val="accent1">
                <a:shade val="43000"/>
              </a:schemeClr>
            </a:solidFill>
          </a:ln>
          <a:solidFill>
            <a:schemeClr val="accent1">
              <a:tint val="83000"/>
              <a:satMod val="150000"/>
            </a:schemeClr>
          </a:solidFill>
          <a:effectLst>
            <a:outerShdw blurRad="26000" dist="26000" dir="14500000" algn="tl" rotWithShape="0">
              <a:srgbClr val="000000">
                <a:alpha val="40000"/>
              </a:srgbClr>
            </a:outerShdw>
          </a:effectLst>
          <a:latin typeface="+mj-lt"/>
          <a:ea typeface="+mj-ea"/>
          <a:cs typeface="+mj-cs"/>
        </a:defRPr>
      </a:lvl1pPr>
    </p:titleStyle>
    <p:bodyStyle>
      <a:lvl1pPr marL="448056" indent="-384048" algn="l" rtl="0" eaLnBrk="1" latinLnBrk="0" hangingPunct="1">
        <a:spcBef>
          <a:spcPct val="20000"/>
        </a:spcBef>
        <a:buClr>
          <a:schemeClr val="accent1"/>
        </a:buClr>
        <a:buSzPct val="80000"/>
        <a:buFont typeface="Wingdings 2"/>
        <a:buChar char=""/>
        <a:defRPr kumimoji="0" sz="3000" kern="1200">
          <a:solidFill>
            <a:schemeClr val="tx1"/>
          </a:solidFill>
          <a:latin typeface="+mn-lt"/>
          <a:ea typeface="+mn-ea"/>
          <a:cs typeface="+mn-cs"/>
        </a:defRPr>
      </a:lvl1pPr>
      <a:lvl2pPr marL="822960" indent="-285750" algn="l" rtl="0" eaLnBrk="1" latinLnBrk="0" hangingPunct="1">
        <a:spcBef>
          <a:spcPct val="20000"/>
        </a:spcBef>
        <a:buClr>
          <a:schemeClr val="accent1"/>
        </a:buClr>
        <a:buSzPct val="95000"/>
        <a:buFont typeface="Verdana"/>
        <a:buChar char="›"/>
        <a:defRPr kumimoji="0" sz="2600" kern="1200">
          <a:solidFill>
            <a:schemeClr val="tx1"/>
          </a:solidFill>
          <a:latin typeface="+mn-lt"/>
          <a:ea typeface="+mn-ea"/>
          <a:cs typeface="+mn-cs"/>
        </a:defRPr>
      </a:lvl2pPr>
      <a:lvl3pPr marL="1106424" indent="-228600" algn="l" rtl="0" eaLnBrk="1" latinLnBrk="0" hangingPunct="1">
        <a:spcBef>
          <a:spcPct val="20000"/>
        </a:spcBef>
        <a:buClr>
          <a:schemeClr val="accent1"/>
        </a:buClr>
        <a:buFont typeface="Wingdings 2"/>
        <a:buChar char=""/>
        <a:defRPr kumimoji="0" sz="2400" kern="1200">
          <a:solidFill>
            <a:schemeClr val="tx1"/>
          </a:solidFill>
          <a:latin typeface="+mn-lt"/>
          <a:ea typeface="+mn-ea"/>
          <a:cs typeface="+mn-cs"/>
        </a:defRPr>
      </a:lvl3pPr>
      <a:lvl4pPr marL="1371600" indent="-210312" algn="l" rtl="0" eaLnBrk="1" latinLnBrk="0" hangingPunct="1">
        <a:spcBef>
          <a:spcPct val="20000"/>
        </a:spcBef>
        <a:buClr>
          <a:schemeClr val="accent1"/>
        </a:buClr>
        <a:buFont typeface="Wingdings 2"/>
        <a:buChar char=""/>
        <a:defRPr kumimoji="0" sz="2000" kern="1200">
          <a:solidFill>
            <a:schemeClr val="tx1"/>
          </a:solidFill>
          <a:latin typeface="+mn-lt"/>
          <a:ea typeface="+mn-ea"/>
          <a:cs typeface="+mn-cs"/>
        </a:defRPr>
      </a:lvl4pPr>
      <a:lvl5pPr marL="1600200" indent="-210312" algn="l" rtl="0" eaLnBrk="1" latinLnBrk="0" hangingPunct="1">
        <a:spcBef>
          <a:spcPct val="20000"/>
        </a:spcBef>
        <a:buClr>
          <a:schemeClr val="accent1">
            <a:tint val="75000"/>
          </a:schemeClr>
        </a:buClr>
        <a:buFont typeface="Wingdings 2"/>
        <a:buChar char=""/>
        <a:defRPr kumimoji="0" sz="1900" kern="1200">
          <a:solidFill>
            <a:schemeClr val="tx1"/>
          </a:solidFill>
          <a:latin typeface="+mn-lt"/>
          <a:ea typeface="+mn-ea"/>
          <a:cs typeface="+mn-cs"/>
        </a:defRPr>
      </a:lvl5pPr>
      <a:lvl6pPr marL="1828800" indent="-210312" algn="l" rtl="0" eaLnBrk="1" latinLnBrk="0" hangingPunct="1">
        <a:spcBef>
          <a:spcPct val="20000"/>
        </a:spcBef>
        <a:buClr>
          <a:schemeClr val="accent1">
            <a:tint val="75000"/>
          </a:schemeClr>
        </a:buClr>
        <a:buFont typeface="Wingdings 2"/>
        <a:buChar char=""/>
        <a:defRPr kumimoji="0" sz="1800" kern="1200">
          <a:solidFill>
            <a:schemeClr val="tx1"/>
          </a:solidFill>
          <a:latin typeface="+mn-lt"/>
          <a:ea typeface="+mn-ea"/>
          <a:cs typeface="+mn-cs"/>
        </a:defRPr>
      </a:lvl6pPr>
      <a:lvl7pPr marL="2084832" indent="-210312"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7pPr>
      <a:lvl8pPr marL="2286000" indent="-182880"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8pPr>
      <a:lvl9pPr marL="2514600" indent="-182880"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3" Type="http://schemas.openxmlformats.org/officeDocument/2006/relationships/image" Target="../media/image2.jpeg"/><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hyperlink" Target="http://www.nurses.info/"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dirty="0" smtClean="0"/>
              <a:t>Virginia Henderson</a:t>
            </a:r>
            <a:endParaRPr lang="en-US" dirty="0"/>
          </a:p>
        </p:txBody>
      </p:sp>
      <p:sp>
        <p:nvSpPr>
          <p:cNvPr id="3" name="Subtitle 2"/>
          <p:cNvSpPr>
            <a:spLocks noGrp="1"/>
          </p:cNvSpPr>
          <p:nvPr>
            <p:ph type="subTitle" idx="1"/>
          </p:nvPr>
        </p:nvSpPr>
        <p:spPr/>
        <p:txBody>
          <a:bodyPr>
            <a:normAutofit/>
          </a:bodyPr>
          <a:lstStyle/>
          <a:p>
            <a:r>
              <a:rPr lang="en-US" dirty="0" smtClean="0"/>
              <a:t>By </a:t>
            </a:r>
            <a:r>
              <a:rPr lang="en-US" dirty="0" err="1" smtClean="0"/>
              <a:t>Ilse</a:t>
            </a:r>
            <a:r>
              <a:rPr lang="en-US" dirty="0" smtClean="0"/>
              <a:t> Vega, Emily Stahl, Elizabeth </a:t>
            </a:r>
            <a:r>
              <a:rPr lang="en-US" dirty="0" err="1" smtClean="0"/>
              <a:t>Rademacher</a:t>
            </a:r>
            <a:r>
              <a:rPr lang="en-US" dirty="0" smtClean="0"/>
              <a:t>, Wendy Oakley, &amp; Tearra </a:t>
            </a:r>
            <a:r>
              <a:rPr lang="en-US" dirty="0" err="1" smtClean="0"/>
              <a:t>McDade</a:t>
            </a:r>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Purpose</a:t>
            </a:r>
            <a:endParaRPr lang="en-US" dirty="0"/>
          </a:p>
        </p:txBody>
      </p:sp>
      <p:sp>
        <p:nvSpPr>
          <p:cNvPr id="3" name="Content Placeholder 2"/>
          <p:cNvSpPr>
            <a:spLocks noGrp="1"/>
          </p:cNvSpPr>
          <p:nvPr>
            <p:ph idx="1"/>
          </p:nvPr>
        </p:nvSpPr>
        <p:spPr/>
        <p:txBody>
          <a:bodyPr/>
          <a:lstStyle/>
          <a:p>
            <a:r>
              <a:rPr lang="en-US" dirty="0" smtClean="0"/>
              <a:t>Biography &amp;theory of Virginia Henderson</a:t>
            </a:r>
          </a:p>
          <a:p>
            <a:endParaRPr lang="en-US" dirty="0" smtClean="0"/>
          </a:p>
          <a:p>
            <a:r>
              <a:rPr lang="en-US" dirty="0" smtClean="0"/>
              <a:t>Nursing practices</a:t>
            </a:r>
          </a:p>
          <a:p>
            <a:endParaRPr lang="en-US" dirty="0" smtClean="0"/>
          </a:p>
          <a:p>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smtClean="0"/>
              <a:t>					BIOGRAPHY</a:t>
            </a:r>
            <a:endParaRPr lang="en-US" dirty="0"/>
          </a:p>
        </p:txBody>
      </p:sp>
      <p:pic>
        <p:nvPicPr>
          <p:cNvPr id="4" name="Content Placeholder 3" descr="virginia_henderson.jpg"/>
          <p:cNvPicPr>
            <a:picLocks noGrp="1" noChangeAspect="1"/>
          </p:cNvPicPr>
          <p:nvPr>
            <p:ph sz="half" idx="1"/>
          </p:nvPr>
        </p:nvPicPr>
        <p:blipFill>
          <a:blip r:embed="rId3"/>
          <a:srcRect l="-3539" r="-3539"/>
          <a:stretch>
            <a:fillRect/>
          </a:stretch>
        </p:blipFill>
        <p:spPr>
          <a:xfrm>
            <a:off x="457200" y="939994"/>
            <a:ext cx="3275240" cy="4301749"/>
          </a:xfrm>
        </p:spPr>
      </p:pic>
      <p:sp>
        <p:nvSpPr>
          <p:cNvPr id="6" name="Content Placeholder 5"/>
          <p:cNvSpPr>
            <a:spLocks noGrp="1"/>
          </p:cNvSpPr>
          <p:nvPr>
            <p:ph sz="half" idx="2"/>
          </p:nvPr>
        </p:nvSpPr>
        <p:spPr>
          <a:xfrm>
            <a:off x="4648200" y="645459"/>
            <a:ext cx="4038600" cy="5602941"/>
          </a:xfrm>
        </p:spPr>
        <p:txBody>
          <a:bodyPr/>
          <a:lstStyle/>
          <a:p>
            <a:endParaRPr lang="en-US" sz="2400" dirty="0" smtClean="0"/>
          </a:p>
          <a:p>
            <a:endParaRPr lang="en-US" sz="2400" dirty="0" smtClean="0"/>
          </a:p>
          <a:p>
            <a:endParaRPr lang="en-US" sz="2400" dirty="0" smtClean="0"/>
          </a:p>
          <a:p>
            <a:r>
              <a:rPr lang="en-US" sz="2400" dirty="0" smtClean="0"/>
              <a:t>Born </a:t>
            </a:r>
            <a:r>
              <a:rPr lang="en-US" sz="2400" dirty="0" smtClean="0"/>
              <a:t>in Kansas City, Missouri, in </a:t>
            </a:r>
            <a:r>
              <a:rPr lang="en-US" sz="2400" dirty="0" smtClean="0"/>
              <a:t>1897</a:t>
            </a:r>
          </a:p>
          <a:p>
            <a:pPr>
              <a:buNone/>
            </a:pPr>
            <a:endParaRPr lang="en-US" sz="2400" dirty="0" smtClean="0"/>
          </a:p>
          <a:p>
            <a:r>
              <a:rPr lang="en-US" sz="2400" dirty="0" smtClean="0"/>
              <a:t>Received her bachelors and masters degrees from Teachers College, Columbia University</a:t>
            </a:r>
          </a:p>
          <a:p>
            <a:endParaRPr lang="en-US" dirty="0" smtClean="0"/>
          </a:p>
          <a:p>
            <a:endParaRPr lang="en-US" dirty="0" smtClean="0"/>
          </a:p>
          <a:p>
            <a:endParaRPr lang="en-US" dirty="0" smtClean="0"/>
          </a:p>
        </p:txBody>
      </p:sp>
      <p:sp>
        <p:nvSpPr>
          <p:cNvPr id="7" name="TextBox 6"/>
          <p:cNvSpPr txBox="1"/>
          <p:nvPr/>
        </p:nvSpPr>
        <p:spPr>
          <a:xfrm>
            <a:off x="1057695" y="5414277"/>
            <a:ext cx="2058038" cy="369332"/>
          </a:xfrm>
          <a:prstGeom prst="rect">
            <a:avLst/>
          </a:prstGeom>
          <a:noFill/>
        </p:spPr>
        <p:txBody>
          <a:bodyPr wrap="square" rtlCol="0">
            <a:spAutoFit/>
          </a:bodyPr>
          <a:lstStyle/>
          <a:p>
            <a:r>
              <a:rPr lang="en-US" dirty="0"/>
              <a:t>(</a:t>
            </a:r>
            <a:r>
              <a:rPr lang="en-US" dirty="0" err="1"/>
              <a:t>Ressugan</a:t>
            </a:r>
            <a:r>
              <a:rPr lang="en-US" dirty="0"/>
              <a:t>, 2010)</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How the theory became 			developed</a:t>
            </a:r>
            <a:endParaRPr lang="en-US" dirty="0"/>
          </a:p>
        </p:txBody>
      </p:sp>
      <p:sp>
        <p:nvSpPr>
          <p:cNvPr id="5" name="Content Placeholder 4"/>
          <p:cNvSpPr>
            <a:spLocks noGrp="1"/>
          </p:cNvSpPr>
          <p:nvPr>
            <p:ph idx="1"/>
          </p:nvPr>
        </p:nvSpPr>
        <p:spPr/>
        <p:txBody>
          <a:bodyPr/>
          <a:lstStyle/>
          <a:p>
            <a:endParaRPr lang="en-US" dirty="0" smtClean="0"/>
          </a:p>
          <a:p>
            <a:r>
              <a:rPr lang="en-US" dirty="0" smtClean="0"/>
              <a:t>Non- intentional development of theory</a:t>
            </a:r>
          </a:p>
          <a:p>
            <a:endParaRPr lang="en-US" dirty="0" smtClean="0"/>
          </a:p>
          <a:p>
            <a:endParaRPr lang="en-US" dirty="0" smtClean="0"/>
          </a:p>
          <a:p>
            <a:endParaRPr lang="en-US" dirty="0" smtClean="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smtClean="0"/>
              <a:t>	Henderson’s  Theory</a:t>
            </a:r>
            <a:endParaRPr lang="en-US" dirty="0"/>
          </a:p>
        </p:txBody>
      </p:sp>
      <p:sp>
        <p:nvSpPr>
          <p:cNvPr id="6" name="Content Placeholder 5"/>
          <p:cNvSpPr>
            <a:spLocks noGrp="1"/>
          </p:cNvSpPr>
          <p:nvPr>
            <p:ph idx="1"/>
          </p:nvPr>
        </p:nvSpPr>
        <p:spPr>
          <a:xfrm>
            <a:off x="457200" y="1666526"/>
            <a:ext cx="8229600" cy="4788282"/>
          </a:xfrm>
        </p:spPr>
        <p:txBody>
          <a:bodyPr/>
          <a:lstStyle/>
          <a:p>
            <a:pPr>
              <a:buFont typeface="Arial"/>
              <a:buChar char="•"/>
            </a:pPr>
            <a:endParaRPr lang="en-US" dirty="0" smtClean="0"/>
          </a:p>
          <a:p>
            <a:pPr>
              <a:buFont typeface="Arial"/>
              <a:buChar char="•"/>
            </a:pPr>
            <a:r>
              <a:rPr lang="en-US" dirty="0" smtClean="0"/>
              <a:t>Nursing as a metaphor</a:t>
            </a:r>
          </a:p>
          <a:p>
            <a:pPr>
              <a:buFont typeface="Arial"/>
              <a:buChar char="•"/>
            </a:pPr>
            <a:endParaRPr lang="en-US" dirty="0" smtClean="0"/>
          </a:p>
          <a:p>
            <a:pPr>
              <a:buFont typeface="Arial"/>
              <a:buChar char="•"/>
            </a:pPr>
            <a:endParaRPr lang="en-US" dirty="0" smtClean="0"/>
          </a:p>
          <a:p>
            <a:pPr>
              <a:buFont typeface="Arial"/>
              <a:buChar char="•"/>
            </a:pPr>
            <a:r>
              <a:rPr lang="en-US" dirty="0" smtClean="0"/>
              <a:t>14 basic needs of the patient</a:t>
            </a:r>
          </a:p>
          <a:p>
            <a:pPr>
              <a:buFont typeface="Arial"/>
              <a:buChar char="•"/>
            </a:pPr>
            <a:endParaRPr lang="en-US" dirty="0" smtClean="0"/>
          </a:p>
          <a:p>
            <a:pPr>
              <a:buFont typeface="Arial"/>
              <a:buChar char="•"/>
            </a:pPr>
            <a:endParaRPr lang="en-US" dirty="0" smtClean="0"/>
          </a:p>
          <a:p>
            <a:pPr>
              <a:buNone/>
            </a:pPr>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smtClean="0"/>
              <a:t>		BIOGRAPGHY</a:t>
            </a:r>
            <a:endParaRPr lang="en-US" dirty="0"/>
          </a:p>
        </p:txBody>
      </p:sp>
      <p:sp>
        <p:nvSpPr>
          <p:cNvPr id="6" name="Content Placeholder 5"/>
          <p:cNvSpPr>
            <a:spLocks noGrp="1"/>
          </p:cNvSpPr>
          <p:nvPr>
            <p:ph idx="1"/>
          </p:nvPr>
        </p:nvSpPr>
        <p:spPr>
          <a:xfrm>
            <a:off x="457200" y="1354667"/>
            <a:ext cx="8229600" cy="5100141"/>
          </a:xfrm>
        </p:spPr>
        <p:txBody>
          <a:bodyPr/>
          <a:lstStyle/>
          <a:p>
            <a:pPr>
              <a:buNone/>
            </a:pPr>
            <a:endParaRPr lang="en-US" dirty="0" smtClean="0"/>
          </a:p>
          <a:p>
            <a:r>
              <a:rPr lang="en-US" sz="2400" dirty="0" smtClean="0"/>
              <a:t>1953 - worked as a research associate at Yale University</a:t>
            </a:r>
          </a:p>
          <a:p>
            <a:endParaRPr lang="en-US" sz="2400" dirty="0" smtClean="0"/>
          </a:p>
          <a:p>
            <a:r>
              <a:rPr lang="en-US" sz="2400" dirty="0" smtClean="0"/>
              <a:t>Revised 4</a:t>
            </a:r>
            <a:r>
              <a:rPr lang="en-US" sz="2400" baseline="30000" dirty="0" smtClean="0"/>
              <a:t>th</a:t>
            </a:r>
            <a:r>
              <a:rPr lang="en-US" sz="2400" dirty="0" smtClean="0"/>
              <a:t> edition of the textbook of The Principles and Practice of Nursing in 1955</a:t>
            </a:r>
          </a:p>
          <a:p>
            <a:endParaRPr lang="en-US" sz="2400" dirty="0" smtClean="0"/>
          </a:p>
          <a:p>
            <a:r>
              <a:rPr lang="en-US" sz="2400" dirty="0" smtClean="0"/>
              <a:t>Between 1960-1966 wrote three additional books</a:t>
            </a:r>
          </a:p>
          <a:p>
            <a:endParaRPr lang="en-US" sz="2400" dirty="0" smtClean="0"/>
          </a:p>
          <a:p>
            <a:r>
              <a:rPr lang="en-US" sz="2400" dirty="0" smtClean="0"/>
              <a:t>Died in 1996</a:t>
            </a:r>
          </a:p>
          <a:p>
            <a:pPr>
              <a:buNone/>
            </a:pPr>
            <a:endParaRPr lang="en-US" dirty="0"/>
          </a:p>
        </p:txBody>
      </p:sp>
      <p:sp>
        <p:nvSpPr>
          <p:cNvPr id="7" name="TextBox 6"/>
          <p:cNvSpPr txBox="1"/>
          <p:nvPr/>
        </p:nvSpPr>
        <p:spPr>
          <a:xfrm>
            <a:off x="2201333" y="3064933"/>
            <a:ext cx="184666" cy="369332"/>
          </a:xfrm>
          <a:prstGeom prst="rect">
            <a:avLst/>
          </a:prstGeom>
          <a:noFill/>
        </p:spPr>
        <p:txBody>
          <a:bodyPr wrap="none" rtlCol="0">
            <a:spAutoFit/>
          </a:bodyPr>
          <a:lstStyle/>
          <a:p>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References</a:t>
            </a:r>
            <a:endParaRPr lang="en-US" dirty="0"/>
          </a:p>
        </p:txBody>
      </p:sp>
      <p:sp>
        <p:nvSpPr>
          <p:cNvPr id="3" name="Content Placeholder 2"/>
          <p:cNvSpPr>
            <a:spLocks noGrp="1"/>
          </p:cNvSpPr>
          <p:nvPr>
            <p:ph idx="1"/>
          </p:nvPr>
        </p:nvSpPr>
        <p:spPr/>
        <p:txBody>
          <a:bodyPr>
            <a:normAutofit/>
          </a:bodyPr>
          <a:lstStyle/>
          <a:p>
            <a:r>
              <a:rPr lang="en-US" sz="1800" dirty="0" smtClean="0"/>
              <a:t>Chitty, K., &amp; Black, B. (2010). </a:t>
            </a:r>
            <a:r>
              <a:rPr lang="en-US" sz="1800" i="1" dirty="0" smtClean="0"/>
              <a:t>Professional nursing: Concepts &amp;</a:t>
            </a:r>
            <a:r>
              <a:rPr lang="en-US" sz="1800" i="1" dirty="0" smtClean="0"/>
              <a:t> 	challenges.</a:t>
            </a:r>
            <a:r>
              <a:rPr lang="en-US" sz="1800" dirty="0" smtClean="0"/>
              <a:t> </a:t>
            </a:r>
            <a:r>
              <a:rPr lang="en-US" sz="1800" dirty="0" smtClean="0"/>
              <a:t>Maryland </a:t>
            </a:r>
            <a:r>
              <a:rPr lang="en-US" sz="1800" dirty="0" smtClean="0"/>
              <a:t>Heights, MO: Saunders Elsevier.</a:t>
            </a:r>
            <a:endParaRPr lang="en-US" sz="1800" dirty="0" smtClean="0"/>
          </a:p>
          <a:p>
            <a:r>
              <a:rPr lang="en-US" sz="1800" dirty="0" smtClean="0"/>
              <a:t>Herrmann</a:t>
            </a:r>
            <a:r>
              <a:rPr lang="en-US" sz="1800" dirty="0" smtClean="0"/>
              <a:t>, E. (1996). Virginia Henderson: signature for</a:t>
            </a:r>
            <a:r>
              <a:rPr lang="en-US" sz="1800" dirty="0" smtClean="0"/>
              <a:t> 	nursing</a:t>
            </a:r>
            <a:r>
              <a:rPr lang="en-US" sz="1800" dirty="0" smtClean="0"/>
              <a:t>. Connecticut Nursing News, 69(5), 1. Retrieved from</a:t>
            </a:r>
            <a:r>
              <a:rPr lang="en-US" sz="1800" dirty="0" smtClean="0"/>
              <a:t> 	</a:t>
            </a:r>
            <a:r>
              <a:rPr lang="en-US" sz="1800" dirty="0" err="1" smtClean="0"/>
              <a:t>EBSCOhost</a:t>
            </a:r>
            <a:endParaRPr lang="en-US" sz="1800" dirty="0" smtClean="0"/>
          </a:p>
          <a:p>
            <a:r>
              <a:rPr lang="en-US" sz="1800" dirty="0" err="1" smtClean="0"/>
              <a:t>Ressugan</a:t>
            </a:r>
            <a:r>
              <a:rPr lang="en-US" sz="1800" dirty="0" smtClean="0"/>
              <a:t>, R. (Photographer). (2010). </a:t>
            </a:r>
            <a:r>
              <a:rPr lang="en-US" sz="1800" i="1" dirty="0" smtClean="0"/>
              <a:t>Virginia </a:t>
            </a:r>
            <a:r>
              <a:rPr lang="en-US" sz="1800" i="1" dirty="0" err="1" smtClean="0"/>
              <a:t>avernal</a:t>
            </a:r>
            <a:r>
              <a:rPr lang="en-US" sz="1800" i="1" dirty="0" smtClean="0"/>
              <a:t> </a:t>
            </a:r>
            <a:r>
              <a:rPr lang="en-US" sz="1800" i="1" dirty="0" err="1" smtClean="0"/>
              <a:t>henderson</a:t>
            </a:r>
            <a:r>
              <a:rPr lang="en-US" sz="1800" i="1" dirty="0" smtClean="0"/>
              <a:t>.</a:t>
            </a:r>
            <a:r>
              <a:rPr lang="en-US" sz="1800" i="1" dirty="0" smtClean="0"/>
              <a:t> 	[</a:t>
            </a:r>
            <a:r>
              <a:rPr lang="en-US" sz="1800" i="1" dirty="0" smtClean="0"/>
              <a:t>Web]. Retrieved from </a:t>
            </a:r>
            <a:r>
              <a:rPr lang="en-US" sz="1800" i="1" dirty="0" smtClean="0">
                <a:hlinkClick r:id="rId2"/>
              </a:rPr>
              <a:t>http://www.nurses.info</a:t>
            </a:r>
            <a:r>
              <a:rPr lang="en-US" sz="1800" i="1" dirty="0" smtClean="0">
                <a:hlinkClick r:id="rId2"/>
              </a:rPr>
              <a:t>/</a:t>
            </a:r>
            <a:r>
              <a:rPr lang="en-US" sz="1800" i="1" dirty="0" smtClean="0"/>
              <a:t>	</a:t>
            </a:r>
            <a:r>
              <a:rPr lang="en-US" sz="1800" i="1" dirty="0" err="1" smtClean="0"/>
              <a:t>nursing_theory_person_henderson_virginia_</a:t>
            </a:r>
            <a:r>
              <a:rPr lang="en-US" sz="1800" i="1" dirty="0" err="1" smtClean="0"/>
              <a:t>.htm</a:t>
            </a:r>
            <a:r>
              <a:rPr lang="en-US" sz="1800" dirty="0" smtClean="0"/>
              <a:t> </a:t>
            </a:r>
            <a:endParaRPr lang="en-US" sz="1800"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Verve">
  <a:themeElements>
    <a:clrScheme name="Verve">
      <a:dk1>
        <a:sysClr val="windowText" lastClr="000000"/>
      </a:dk1>
      <a:lt1>
        <a:sysClr val="window" lastClr="FFFFFF"/>
      </a:lt1>
      <a:dk2>
        <a:srgbClr val="666666"/>
      </a:dk2>
      <a:lt2>
        <a:srgbClr val="D2D2D2"/>
      </a:lt2>
      <a:accent1>
        <a:srgbClr val="FF388C"/>
      </a:accent1>
      <a:accent2>
        <a:srgbClr val="E40059"/>
      </a:accent2>
      <a:accent3>
        <a:srgbClr val="9C007F"/>
      </a:accent3>
      <a:accent4>
        <a:srgbClr val="68007F"/>
      </a:accent4>
      <a:accent5>
        <a:srgbClr val="005BD3"/>
      </a:accent5>
      <a:accent6>
        <a:srgbClr val="00349E"/>
      </a:accent6>
      <a:hlink>
        <a:srgbClr val="17BBFD"/>
      </a:hlink>
      <a:folHlink>
        <a:srgbClr val="FF79C2"/>
      </a:folHlink>
    </a:clrScheme>
    <a:fontScheme name="Verve">
      <a:maj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inorFont>
    </a:fontScheme>
    <a:fmtScheme name="Verve">
      <a:fillStyleLst>
        <a:solidFill>
          <a:schemeClr val="phClr"/>
        </a:solidFill>
        <a:gradFill rotWithShape="1">
          <a:gsLst>
            <a:gs pos="0">
              <a:schemeClr val="phClr">
                <a:tint val="10000"/>
                <a:satMod val="300000"/>
              </a:schemeClr>
            </a:gs>
            <a:gs pos="34000">
              <a:schemeClr val="phClr">
                <a:tint val="13500"/>
                <a:satMod val="250000"/>
              </a:schemeClr>
            </a:gs>
            <a:gs pos="100000">
              <a:schemeClr val="phClr">
                <a:tint val="60000"/>
                <a:satMod val="200000"/>
              </a:schemeClr>
            </a:gs>
          </a:gsLst>
          <a:path path="circle">
            <a:fillToRect l="50000" t="155000" r="50000" b="-55000"/>
          </a:path>
        </a:gradFill>
        <a:gradFill rotWithShape="1">
          <a:gsLst>
            <a:gs pos="0">
              <a:schemeClr val="phClr">
                <a:tint val="60000"/>
                <a:satMod val="160000"/>
              </a:schemeClr>
            </a:gs>
            <a:gs pos="46000">
              <a:schemeClr val="phClr">
                <a:tint val="86000"/>
                <a:satMod val="160000"/>
              </a:schemeClr>
            </a:gs>
            <a:gs pos="100000">
              <a:schemeClr val="phClr">
                <a:shade val="40000"/>
                <a:satMod val="160000"/>
              </a:schemeClr>
            </a:gs>
          </a:gsLst>
          <a:path path="circle">
            <a:fillToRect l="50000" t="155000" r="50000" b="-55000"/>
          </a:path>
        </a:gradFill>
      </a:fillStyleLst>
      <a:lnStyleLst>
        <a:ln w="9525" cap="flat" cmpd="sng" algn="ctr">
          <a:solidFill>
            <a:schemeClr val="phClr">
              <a:satMod val="12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63500" dist="25400" dir="14700000" algn="t" rotWithShape="0">
              <a:srgbClr val="000000">
                <a:alpha val="50000"/>
              </a:srgbClr>
            </a:outerShdw>
          </a:effectLst>
        </a:effectStyle>
        <a:effectStyle>
          <a:effectLst>
            <a:outerShdw blurRad="50800" dist="38100" dir="14700000" algn="t" rotWithShape="0">
              <a:srgbClr val="000000">
                <a:alpha val="60000"/>
              </a:srgbClr>
            </a:outerShdw>
          </a:effectLst>
        </a:effectStyle>
        <a:effectStyle>
          <a:effectLst>
            <a:outerShdw blurRad="50800" dist="38100" dir="14700000" algn="t" rotWithShape="0">
              <a:srgbClr val="000000">
                <a:alpha val="60000"/>
              </a:srgbClr>
            </a:outerShdw>
          </a:effectLst>
          <a:scene3d>
            <a:camera prst="orthographicFront" fov="0">
              <a:rot lat="0" lon="0" rev="0"/>
            </a:camera>
            <a:lightRig rig="contrasting" dir="t">
              <a:rot lat="0" lon="0" rev="3600000"/>
            </a:lightRig>
          </a:scene3d>
          <a:sp3d prstMaterial="plastic">
            <a:bevelT w="127000" h="38200" prst="relaxedInset"/>
            <a:contourClr>
              <a:schemeClr val="phClr"/>
            </a:contourClr>
          </a:sp3d>
        </a:effectStyle>
      </a:effectStyleLst>
      <a:bgFillStyleLst>
        <a:solidFill>
          <a:schemeClr val="phClr"/>
        </a:solidFill>
        <a:gradFill rotWithShape="1">
          <a:gsLst>
            <a:gs pos="0">
              <a:schemeClr val="phClr">
                <a:shade val="48000"/>
                <a:satMod val="230000"/>
              </a:schemeClr>
            </a:gs>
            <a:gs pos="60000">
              <a:schemeClr val="phClr">
                <a:shade val="92000"/>
                <a:satMod val="230000"/>
              </a:schemeClr>
            </a:gs>
            <a:gs pos="100000">
              <a:schemeClr val="phClr">
                <a:tint val="85000"/>
                <a:satMod val="400000"/>
              </a:schemeClr>
            </a:gs>
          </a:gsLst>
          <a:lin ang="5400000" scaled="0"/>
        </a:gradFill>
        <a:blipFill>
          <a:blip xmlns:r="http://schemas.openxmlformats.org/officeDocument/2006/relationships" r:embed="rId1">
            <a:duotone>
              <a:schemeClr val="phClr">
                <a:shade val="1200"/>
                <a:satMod val="150000"/>
              </a:schemeClr>
              <a:schemeClr val="phClr">
                <a:tint val="90000"/>
                <a:satMod val="150000"/>
              </a:schemeClr>
            </a:duotone>
          </a:blip>
          <a:tile tx="0" ty="0" sx="70000" sy="70000" flip="none" algn="tl"/>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Verve.thmx</Template>
  <TotalTime>133</TotalTime>
  <Words>606</Words>
  <Application>Microsoft Macintosh PowerPoint</Application>
  <PresentationFormat>On-screen Show (4:3)</PresentationFormat>
  <Paragraphs>58</Paragraphs>
  <Slides>7</Slides>
  <Notes>5</Notes>
  <HiddenSlides>0</HiddenSlides>
  <MMClips>0</MMClips>
  <ScaleCrop>false</ScaleCrop>
  <HeadingPairs>
    <vt:vector size="4" baseType="variant">
      <vt:variant>
        <vt:lpstr>Design Template</vt:lpstr>
      </vt:variant>
      <vt:variant>
        <vt:i4>1</vt:i4>
      </vt:variant>
      <vt:variant>
        <vt:lpstr>Slide Titles</vt:lpstr>
      </vt:variant>
      <vt:variant>
        <vt:i4>7</vt:i4>
      </vt:variant>
    </vt:vector>
  </HeadingPairs>
  <TitlesOfParts>
    <vt:vector size="8" baseType="lpstr">
      <vt:lpstr>Verve</vt:lpstr>
      <vt:lpstr>Virginia Henderson</vt:lpstr>
      <vt:lpstr>   Purpose</vt:lpstr>
      <vt:lpstr>     BIOGRAPHY</vt:lpstr>
      <vt:lpstr> How the theory became    developed</vt:lpstr>
      <vt:lpstr> Henderson’s  Theory</vt:lpstr>
      <vt:lpstr>  BIOGRAPGHY</vt:lpstr>
      <vt:lpstr>References</vt:lpstr>
    </vt:vector>
  </TitlesOfParts>
  <Company>Eastern Illinois University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Virginia Henderson</dc:title>
  <dc:creator>Emily  Stahl</dc:creator>
  <cp:lastModifiedBy>Emily  Stahl</cp:lastModifiedBy>
  <cp:revision>29</cp:revision>
  <dcterms:created xsi:type="dcterms:W3CDTF">2011-02-20T22:45:44Z</dcterms:created>
  <dcterms:modified xsi:type="dcterms:W3CDTF">2011-02-21T00:59:06Z</dcterms:modified>
</cp:coreProperties>
</file>