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3" r:id="rId3"/>
    <p:sldId id="260" r:id="rId4"/>
    <p:sldId id="261" r:id="rId5"/>
    <p:sldId id="257" r:id="rId6"/>
    <p:sldId id="258" r:id="rId7"/>
    <p:sldId id="262" r:id="rId8"/>
    <p:sldId id="259"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Objects="1">
      <p:cViewPr varScale="1">
        <p:scale>
          <a:sx n="95" d="100"/>
          <a:sy n="95" d="100"/>
        </p:scale>
        <p:origin x="-1744"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4DD0480-6B87-BC43-BD3F-ECDE2A10D275}" type="datetimeFigureOut">
              <a:rPr lang="en-US" smtClean="0"/>
              <a:pPr/>
              <a:t>4/9/12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8F2D50-3B3D-EE42-967C-61D4872BD1A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DD0480-6B87-BC43-BD3F-ECDE2A10D275}" type="datetimeFigureOut">
              <a:rPr lang="en-US" smtClean="0"/>
              <a:pPr/>
              <a:t>4/9/12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8F2D50-3B3D-EE42-967C-61D4872BD1A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DD0480-6B87-BC43-BD3F-ECDE2A10D275}" type="datetimeFigureOut">
              <a:rPr lang="en-US" smtClean="0"/>
              <a:pPr/>
              <a:t>4/9/12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8F2D50-3B3D-EE42-967C-61D4872BD1A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DD0480-6B87-BC43-BD3F-ECDE2A10D275}" type="datetimeFigureOut">
              <a:rPr lang="en-US" smtClean="0"/>
              <a:pPr/>
              <a:t>4/9/12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8F2D50-3B3D-EE42-967C-61D4872BD1A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DD0480-6B87-BC43-BD3F-ECDE2A10D275}" type="datetimeFigureOut">
              <a:rPr lang="en-US" smtClean="0"/>
              <a:pPr/>
              <a:t>4/9/12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8F2D50-3B3D-EE42-967C-61D4872BD1A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4DD0480-6B87-BC43-BD3F-ECDE2A10D275}" type="datetimeFigureOut">
              <a:rPr lang="en-US" smtClean="0"/>
              <a:pPr/>
              <a:t>4/9/12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8F2D50-3B3D-EE42-967C-61D4872BD1A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4DD0480-6B87-BC43-BD3F-ECDE2A10D275}" type="datetimeFigureOut">
              <a:rPr lang="en-US" smtClean="0"/>
              <a:pPr/>
              <a:t>4/9/12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8F2D50-3B3D-EE42-967C-61D4872BD1A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DD0480-6B87-BC43-BD3F-ECDE2A10D275}" type="datetimeFigureOut">
              <a:rPr lang="en-US" smtClean="0"/>
              <a:pPr/>
              <a:t>4/9/12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8F2D50-3B3D-EE42-967C-61D4872BD1A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DD0480-6B87-BC43-BD3F-ECDE2A10D275}" type="datetimeFigureOut">
              <a:rPr lang="en-US" smtClean="0"/>
              <a:pPr/>
              <a:t>4/9/12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8F2D50-3B3D-EE42-967C-61D4872BD1A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DD0480-6B87-BC43-BD3F-ECDE2A10D275}" type="datetimeFigureOut">
              <a:rPr lang="en-US" smtClean="0"/>
              <a:pPr/>
              <a:t>4/9/12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8F2D50-3B3D-EE42-967C-61D4872BD1A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DD0480-6B87-BC43-BD3F-ECDE2A10D275}" type="datetimeFigureOut">
              <a:rPr lang="en-US" smtClean="0"/>
              <a:pPr/>
              <a:t>4/9/12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8F2D50-3B3D-EE42-967C-61D4872BD1A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DD0480-6B87-BC43-BD3F-ECDE2A10D275}" type="datetimeFigureOut">
              <a:rPr lang="en-US" smtClean="0"/>
              <a:pPr/>
              <a:t>4/9/12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8F2D50-3B3D-EE42-967C-61D4872BD1A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Virginia Henderson</a:t>
            </a:r>
            <a:br>
              <a:rPr lang="en-US" dirty="0" smtClean="0"/>
            </a:br>
            <a:r>
              <a:rPr lang="en-US" dirty="0" smtClean="0"/>
              <a:t>Need Theory</a:t>
            </a:r>
            <a:endParaRPr lang="en-US" dirty="0"/>
          </a:p>
        </p:txBody>
      </p:sp>
      <p:sp>
        <p:nvSpPr>
          <p:cNvPr id="3" name="Subtitle 2"/>
          <p:cNvSpPr>
            <a:spLocks noGrp="1"/>
          </p:cNvSpPr>
          <p:nvPr>
            <p:ph type="subTitle" idx="1"/>
          </p:nvPr>
        </p:nvSpPr>
        <p:spPr/>
        <p:txBody>
          <a:bodyPr/>
          <a:lstStyle/>
          <a:p>
            <a:r>
              <a:rPr lang="en-US" dirty="0" smtClean="0"/>
              <a:t>By Chelsea, Kim, and Lynette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1921- Graduated from Army School of Nursing</a:t>
            </a:r>
          </a:p>
          <a:p>
            <a:r>
              <a:rPr lang="en-US" dirty="0" smtClean="0"/>
              <a:t>1923</a:t>
            </a:r>
            <a:r>
              <a:rPr lang="en-US" dirty="0"/>
              <a:t>- started teaching nursing at the Norfolk Protestant Hospital in Norfolk, Virginia</a:t>
            </a:r>
          </a:p>
          <a:p>
            <a:r>
              <a:rPr lang="en-US" dirty="0" smtClean="0"/>
              <a:t>1932- Earned a bachelors degree</a:t>
            </a:r>
          </a:p>
          <a:p>
            <a:r>
              <a:rPr lang="en-US" dirty="0" smtClean="0"/>
              <a:t>1934- Earned masters </a:t>
            </a:r>
          </a:p>
          <a:p>
            <a:r>
              <a:rPr lang="en-US" dirty="0"/>
              <a:t>After earning her Master's Degree, she stayed on at Teachers College as a faculty member, where she remained until </a:t>
            </a:r>
            <a:r>
              <a:rPr lang="en-US" dirty="0" smtClean="0"/>
              <a:t>1948</a:t>
            </a:r>
          </a:p>
          <a:p>
            <a:r>
              <a:rPr lang="en-US" dirty="0" smtClean="0"/>
              <a:t>1953- Research Associate at Yale</a:t>
            </a:r>
          </a:p>
          <a:p>
            <a:r>
              <a:rPr lang="en-US" dirty="0"/>
              <a:t>Henderson received Honorary Doctoral degrees from the Catholic University of America, Pace University, the University of Rochester, the University of Western Ontario, and Yale University. </a:t>
            </a:r>
            <a:endParaRPr lang="en-US" dirty="0" smtClean="0"/>
          </a:p>
        </p:txBody>
      </p:sp>
    </p:spTree>
    <p:extLst>
      <p:ext uri="{BB962C8B-B14F-4D97-AF65-F5344CB8AC3E}">
        <p14:creationId xmlns:p14="http://schemas.microsoft.com/office/powerpoint/2010/main" val="809073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is Miss Henderson?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 scientist</a:t>
            </a:r>
          </a:p>
          <a:p>
            <a:pPr lvl="1"/>
            <a:r>
              <a:rPr lang="en-US" dirty="0" smtClean="0"/>
              <a:t>Her review, annotation, and synthesis of literature pertaining to nurses and their patients is unparalleled in any health science field</a:t>
            </a:r>
          </a:p>
          <a:p>
            <a:r>
              <a:rPr lang="en-US" dirty="0" smtClean="0"/>
              <a:t>An artist</a:t>
            </a:r>
          </a:p>
          <a:p>
            <a:pPr lvl="1"/>
            <a:r>
              <a:rPr lang="en-US" dirty="0" smtClean="0"/>
              <a:t>Her art is her writing which are elegant, thorough, and clear</a:t>
            </a:r>
          </a:p>
          <a:p>
            <a:r>
              <a:rPr lang="en-US" dirty="0" smtClean="0"/>
              <a:t>A nurse</a:t>
            </a:r>
          </a:p>
          <a:p>
            <a:r>
              <a:rPr lang="en-US" dirty="0" smtClean="0"/>
              <a:t>A teacher</a:t>
            </a:r>
          </a:p>
          <a:p>
            <a:r>
              <a:rPr lang="en-US" dirty="0" smtClean="0"/>
              <a:t>A philosopher</a:t>
            </a:r>
          </a:p>
          <a:p>
            <a:r>
              <a:rPr lang="en-US" dirty="0" smtClean="0"/>
              <a:t>A researcher</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About Her</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She wrote </a:t>
            </a:r>
            <a:r>
              <a:rPr lang="en-US" i="1" dirty="0" smtClean="0"/>
              <a:t>Principles and Practice of Nursing </a:t>
            </a:r>
            <a:r>
              <a:rPr lang="en-US" dirty="0" smtClean="0"/>
              <a:t>during the 5-year period from 1948 to 1953. </a:t>
            </a:r>
          </a:p>
          <a:p>
            <a:r>
              <a:rPr lang="en-US" dirty="0" smtClean="0"/>
              <a:t>These writings were greatly influenced by her experiences as an instructor of clinical nursing.</a:t>
            </a:r>
          </a:p>
          <a:p>
            <a:r>
              <a:rPr lang="en-US" dirty="0" smtClean="0"/>
              <a:t>Her course was organized around patient-care conferences in which she focused on three main questions:</a:t>
            </a:r>
          </a:p>
          <a:p>
            <a:pPr lvl="1"/>
            <a:r>
              <a:rPr lang="en-US" dirty="0" smtClean="0"/>
              <a:t>What was done in this case that was helpful</a:t>
            </a:r>
          </a:p>
          <a:p>
            <a:pPr lvl="1"/>
            <a:r>
              <a:rPr lang="en-US" dirty="0" smtClean="0"/>
              <a:t>What was done that was not helpful</a:t>
            </a:r>
          </a:p>
          <a:p>
            <a:pPr lvl="1"/>
            <a:r>
              <a:rPr lang="en-US" dirty="0" smtClean="0"/>
              <a:t>What could have been done that wasn’t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 Definition of Nursing</a:t>
            </a:r>
            <a:endParaRPr lang="en-US" dirty="0"/>
          </a:p>
        </p:txBody>
      </p:sp>
      <p:sp>
        <p:nvSpPr>
          <p:cNvPr id="3" name="Content Placeholder 2"/>
          <p:cNvSpPr>
            <a:spLocks noGrp="1"/>
          </p:cNvSpPr>
          <p:nvPr>
            <p:ph idx="1"/>
          </p:nvPr>
        </p:nvSpPr>
        <p:spPr/>
        <p:txBody>
          <a:bodyPr>
            <a:normAutofit lnSpcReduction="10000"/>
          </a:bodyPr>
          <a:lstStyle/>
          <a:p>
            <a:r>
              <a:rPr lang="en-US" dirty="0"/>
              <a:t>The unique function of the nurse is to assist the individual, sick or well, in the performance of those activities contributing to health or its recovery (or to peaceful death) that he would perform unaided if he had the necessary strength, will, or knowledge. And to do this in such a way as to help him gain independence as rapidly as possible. She must in a sense, get inside the skin of each of her patients in order to know what he </a:t>
            </a:r>
            <a:r>
              <a:rPr lang="en-US" dirty="0" smtClean="0"/>
              <a:t>needs” </a:t>
            </a:r>
            <a:r>
              <a:rPr lang="en-US" dirty="0"/>
              <a:t>(Henderson </a:t>
            </a:r>
            <a:r>
              <a:rPr lang="en-US" dirty="0" smtClean="0"/>
              <a:t>1955)</a:t>
            </a:r>
            <a:r>
              <a:rPr lang="en-US" dirty="0"/>
              <a:t>.</a:t>
            </a:r>
            <a:r>
              <a:rPr lang="en-US" dirty="0" smtClean="0"/>
              <a: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Nursing Activities</a:t>
            </a:r>
            <a:endParaRPr lang="en-US" dirty="0"/>
          </a:p>
        </p:txBody>
      </p:sp>
      <p:sp>
        <p:nvSpPr>
          <p:cNvPr id="3" name="Content Placeholder 2"/>
          <p:cNvSpPr>
            <a:spLocks noGrp="1"/>
          </p:cNvSpPr>
          <p:nvPr>
            <p:ph idx="1"/>
          </p:nvPr>
        </p:nvSpPr>
        <p:spPr>
          <a:xfrm>
            <a:off x="457200" y="1600200"/>
            <a:ext cx="8229600" cy="5029200"/>
          </a:xfrm>
        </p:spPr>
        <p:txBody>
          <a:bodyPr>
            <a:normAutofit fontScale="62500" lnSpcReduction="20000"/>
          </a:bodyPr>
          <a:lstStyle/>
          <a:p>
            <a:r>
              <a:rPr lang="en-US" dirty="0" smtClean="0"/>
              <a:t>Basic nursing care means helping the patient with the following activities or providing conditions under which he/she can perform them unaided:</a:t>
            </a:r>
          </a:p>
          <a:p>
            <a:pPr lvl="1"/>
            <a:r>
              <a:rPr lang="en-US" dirty="0" smtClean="0"/>
              <a:t>Breathe normally</a:t>
            </a:r>
          </a:p>
          <a:p>
            <a:pPr lvl="1"/>
            <a:r>
              <a:rPr lang="en-US" dirty="0" smtClean="0"/>
              <a:t>Eat and drink adequately</a:t>
            </a:r>
          </a:p>
          <a:p>
            <a:pPr lvl="1"/>
            <a:r>
              <a:rPr lang="en-US" dirty="0" smtClean="0"/>
              <a:t>Eliminate bodily wastes</a:t>
            </a:r>
          </a:p>
          <a:p>
            <a:pPr lvl="1"/>
            <a:r>
              <a:rPr lang="en-US" dirty="0" smtClean="0"/>
              <a:t>Move and maintain desirable postures</a:t>
            </a:r>
          </a:p>
          <a:p>
            <a:pPr lvl="1"/>
            <a:r>
              <a:rPr lang="en-US" dirty="0" smtClean="0"/>
              <a:t>Sleep and rest</a:t>
            </a:r>
          </a:p>
          <a:p>
            <a:pPr lvl="1"/>
            <a:r>
              <a:rPr lang="en-US" dirty="0" smtClean="0"/>
              <a:t>Select suitable clothes: dress and undress</a:t>
            </a:r>
          </a:p>
          <a:p>
            <a:pPr lvl="1"/>
            <a:r>
              <a:rPr lang="en-US" dirty="0" smtClean="0"/>
              <a:t>Maintain body temperature within normal range by adapting clothing and modifying the environment</a:t>
            </a:r>
          </a:p>
          <a:p>
            <a:pPr lvl="1"/>
            <a:r>
              <a:rPr lang="en-US" dirty="0" smtClean="0"/>
              <a:t>Keep the body clean and well groomed and protect the integument</a:t>
            </a:r>
          </a:p>
          <a:p>
            <a:pPr lvl="1"/>
            <a:r>
              <a:rPr lang="en-US" dirty="0" smtClean="0"/>
              <a:t>Avoid dangers in the environment and avoid injuring others</a:t>
            </a:r>
          </a:p>
          <a:p>
            <a:pPr lvl="1"/>
            <a:r>
              <a:rPr lang="en-US" dirty="0" smtClean="0"/>
              <a:t>Communicate with others in expressing emotions, needs, fears, or opinions</a:t>
            </a:r>
          </a:p>
          <a:p>
            <a:pPr lvl="1"/>
            <a:r>
              <a:rPr lang="en-US" dirty="0" smtClean="0"/>
              <a:t>Worship according to one’s faith</a:t>
            </a:r>
          </a:p>
          <a:p>
            <a:pPr lvl="1"/>
            <a:r>
              <a:rPr lang="en-US" dirty="0" smtClean="0"/>
              <a:t>Work in such a way that there is a sense of accomplishment</a:t>
            </a:r>
          </a:p>
          <a:p>
            <a:pPr lvl="1"/>
            <a:r>
              <a:rPr lang="en-US" dirty="0" smtClean="0"/>
              <a:t>Learn, discover, or satisfy the curiosity that leads to normal development and health and use the available health facilities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Roles of a Nurse</a:t>
            </a:r>
            <a:endParaRPr lang="en-US" dirty="0"/>
          </a:p>
        </p:txBody>
      </p:sp>
      <p:sp>
        <p:nvSpPr>
          <p:cNvPr id="3" name="Content Placeholder 2"/>
          <p:cNvSpPr>
            <a:spLocks noGrp="1"/>
          </p:cNvSpPr>
          <p:nvPr>
            <p:ph idx="1"/>
          </p:nvPr>
        </p:nvSpPr>
        <p:spPr/>
        <p:txBody>
          <a:bodyPr/>
          <a:lstStyle/>
          <a:p>
            <a:r>
              <a:rPr lang="en-US" dirty="0" smtClean="0"/>
              <a:t>It is the function of the nurse to be:</a:t>
            </a:r>
          </a:p>
          <a:p>
            <a:pPr lvl="1"/>
            <a:r>
              <a:rPr lang="en-US" dirty="0" smtClean="0"/>
              <a:t>The consciousness of the unconscious</a:t>
            </a:r>
          </a:p>
          <a:p>
            <a:pPr lvl="1"/>
            <a:r>
              <a:rPr lang="en-US" dirty="0" smtClean="0"/>
              <a:t>The love of life for the suicidal</a:t>
            </a:r>
          </a:p>
          <a:p>
            <a:pPr lvl="1"/>
            <a:r>
              <a:rPr lang="en-US" dirty="0" smtClean="0"/>
              <a:t>The leg of the amputee</a:t>
            </a:r>
          </a:p>
          <a:p>
            <a:pPr lvl="1"/>
            <a:r>
              <a:rPr lang="en-US" dirty="0" smtClean="0"/>
              <a:t>The eyes of the newly blind</a:t>
            </a:r>
          </a:p>
          <a:p>
            <a:pPr lvl="1"/>
            <a:r>
              <a:rPr lang="en-US" dirty="0" smtClean="0"/>
              <a:t>The means of locomotion for the infant</a:t>
            </a:r>
          </a:p>
          <a:p>
            <a:pPr lvl="1"/>
            <a:r>
              <a:rPr lang="en-US" dirty="0" smtClean="0"/>
              <a:t>Knowledge and confidence for the young mother</a:t>
            </a:r>
          </a:p>
          <a:p>
            <a:pPr lvl="1"/>
            <a:r>
              <a:rPr lang="en-US" dirty="0" smtClean="0"/>
              <a:t>A voice for those too weak or withdrawn to speak</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lstStyle/>
          <a:p>
            <a:r>
              <a:rPr lang="en-US" dirty="0" err="1"/>
              <a:t>Halloran</a:t>
            </a:r>
            <a:r>
              <a:rPr lang="en-US" dirty="0"/>
              <a:t>, E. J., 1996. Virginia Henderson and her timeless writings. Journal of Advanced Nursing. 23(1) </a:t>
            </a:r>
            <a:r>
              <a:rPr lang="en-US" dirty="0" err="1"/>
              <a:t>p</a:t>
            </a:r>
            <a:r>
              <a:rPr lang="en-US" dirty="0"/>
              <a:t>. 17-24.</a:t>
            </a:r>
            <a:r>
              <a:rPr lang="en-US" dirty="0" smtClean="0"/>
              <a:t> Retrieved from: http</a:t>
            </a:r>
            <a:r>
              <a:rPr lang="en-US" dirty="0"/>
              <a:t>://search.ebscohost.com.ezproxy.lakeviewcol.edu:2048/login.aspx?direct=</a:t>
            </a:r>
            <a:r>
              <a:rPr lang="en-US" dirty="0" err="1"/>
              <a:t>true&amp;db</a:t>
            </a:r>
            <a:r>
              <a:rPr lang="en-US" dirty="0"/>
              <a:t>=</a:t>
            </a:r>
            <a:r>
              <a:rPr lang="en-US" dirty="0" err="1"/>
              <a:t>rzh&amp;AN</a:t>
            </a:r>
            <a:r>
              <a:rPr lang="en-US" dirty="0"/>
              <a:t>=1996007683&amp;site=</a:t>
            </a:r>
            <a:r>
              <a:rPr lang="en-US" dirty="0" err="1"/>
              <a:t>nrc</a:t>
            </a:r>
            <a:r>
              <a:rPr lang="en-US" dirty="0"/>
              <a:t>-live</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22279</TotalTime>
  <Words>588</Words>
  <Application>Microsoft Macintosh PowerPoint</Application>
  <PresentationFormat>On-screen Show (4:3)</PresentationFormat>
  <Paragraphs>54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Virginia Henderson Need Theory</vt:lpstr>
      <vt:lpstr>Background </vt:lpstr>
      <vt:lpstr>Who is Miss Henderson?</vt:lpstr>
      <vt:lpstr>More About Her</vt:lpstr>
      <vt:lpstr>Her Definition of Nursing</vt:lpstr>
      <vt:lpstr>Nursing Activities</vt:lpstr>
      <vt:lpstr>Roles of a Nurse</vt:lpstr>
      <vt:lpstr>Resources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Virginia Henderson Need Theory</dc:title>
  <dc:creator>Lynette Hosier</dc:creator>
  <cp:lastModifiedBy>Kimberly Tuggle</cp:lastModifiedBy>
  <cp:revision>7</cp:revision>
  <dcterms:created xsi:type="dcterms:W3CDTF">2012-04-04T23:10:31Z</dcterms:created>
  <dcterms:modified xsi:type="dcterms:W3CDTF">2012-04-09T15:57:35Z</dcterms:modified>
</cp:coreProperties>
</file>