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docProps/core.xml" ContentType="application/vnd.openxmlformats-package.core-properties+xml"/>
  <Default Extension="bin" ContentType="application/vnd.openxmlformats-officedocument.presentationml.printerSettings"/>
  <Override PartName="/ppt/notesSlides/notesSlide4.xml" ContentType="application/vnd.openxmlformats-officedocument.presentationml.notesSlide+xml"/>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33" r:id="rId1"/>
  </p:sldMasterIdLst>
  <p:notesMasterIdLst>
    <p:notesMasterId r:id="rId9"/>
  </p:notesMasterIdLst>
  <p:sldIdLst>
    <p:sldId id="256" r:id="rId2"/>
    <p:sldId id="261" r:id="rId3"/>
    <p:sldId id="257" r:id="rId4"/>
    <p:sldId id="262" r:id="rId5"/>
    <p:sldId id="260" r:id="rId6"/>
    <p:sldId id="258" r:id="rId7"/>
    <p:sldId id="25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4068" autoAdjust="0"/>
    <p:restoredTop sz="94660"/>
  </p:normalViewPr>
  <p:slideViewPr>
    <p:cSldViewPr snapToGrid="0" snapToObjects="1">
      <p:cViewPr>
        <p:scale>
          <a:sx n="50" d="100"/>
          <a:sy n="50" d="100"/>
        </p:scale>
        <p:origin x="-1648" y="-6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33CD1F-1C5B-2B47-843D-27194F4DFDDD}" type="datetimeFigureOut">
              <a:rPr lang="en-US" smtClean="0"/>
              <a:pPr/>
              <a:t>2/23/11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DF74A-73BC-4348-81F7-6A684B61ADF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She was named for the state of Virginia, which her mother loved. (Chitty &amp; Black, 2011, </a:t>
            </a:r>
            <a:r>
              <a:rPr lang="en-US" dirty="0" err="1" smtClean="0"/>
              <a:t>p</a:t>
            </a:r>
            <a:r>
              <a:rPr lang="en-US" dirty="0" smtClean="0"/>
              <a:t>. 306)</a:t>
            </a:r>
          </a:p>
          <a:p>
            <a:endParaRPr lang="en-US" dirty="0" smtClean="0"/>
          </a:p>
          <a:p>
            <a:r>
              <a:rPr lang="en-US" dirty="0" smtClean="0"/>
              <a:t>Virginia did not receive a traditional education. She was instead taught</a:t>
            </a:r>
            <a:r>
              <a:rPr lang="en-US" baseline="0" dirty="0" smtClean="0"/>
              <a:t> by her father (a former teacher) and a family friend (a schoolmaster). The lack of a diploma delayed her entry into nursing school. (Chitty &amp; Black, 2011, </a:t>
            </a:r>
            <a:r>
              <a:rPr lang="en-US" baseline="0" dirty="0" err="1" smtClean="0"/>
              <a:t>p</a:t>
            </a:r>
            <a:r>
              <a:rPr lang="en-US" baseline="0" dirty="0" smtClean="0"/>
              <a:t>. 306)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She did not believe that she was setting out a theory, and preferred it to be thought of as a definition. (Herrmann 1996)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Chitty &amp; Black (2011) </a:t>
            </a:r>
            <a:r>
              <a:rPr lang="en-US" dirty="0" smtClean="0"/>
              <a:t>“The unique function of the nurse is to assist the individual,</a:t>
            </a:r>
            <a:r>
              <a:rPr lang="en-US" baseline="0" dirty="0" smtClean="0"/>
              <a:t> sick or well, in the performance of those activities contributing to health or its recovery (or to a peaceful death) that he would perform unaided if he had the necessary strength, will or knowledge. And to do this in such a way as to help him gain independence as rapidly as possible” (</a:t>
            </a:r>
            <a:r>
              <a:rPr lang="en-US" baseline="0" dirty="0" err="1" smtClean="0"/>
              <a:t>p</a:t>
            </a:r>
            <a:r>
              <a:rPr lang="en-US" baseline="0" dirty="0" smtClean="0"/>
              <a:t>. 129).</a:t>
            </a:r>
          </a:p>
          <a:p>
            <a:endParaRPr lang="en-US" baseline="0" dirty="0" smtClean="0"/>
          </a:p>
          <a:p>
            <a:r>
              <a:rPr lang="en-US" baseline="0" dirty="0" smtClean="0"/>
              <a:t>Henderson’s fourteen basic needs of a patient include: breathe, eat and drink, eliminate body waste, maintain desirable position, sleep, select suitable clothes, maintain body temperature, keep body clean, avoid dangers in the environment, communicate with others, worship one’s faith, sense of accomplishment, participate in recreational activities, understand the normal development of health used in health facilities. (Chitty &amp; Black, 2011, </a:t>
            </a:r>
            <a:r>
              <a:rPr lang="en-US" baseline="0" dirty="0" err="1" smtClean="0"/>
              <a:t>p</a:t>
            </a:r>
            <a:r>
              <a:rPr lang="en-US" baseline="0" dirty="0" smtClean="0"/>
              <a:t>. 308)</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Virginia</a:t>
            </a:r>
            <a:r>
              <a:rPr lang="en-US" baseline="0" dirty="0" smtClean="0"/>
              <a:t> worked at the Yale School of Nursing as a research associate until her death. (Herrmann, 1996)</a:t>
            </a:r>
          </a:p>
          <a:p>
            <a:endParaRPr lang="en-US" baseline="0" dirty="0" smtClean="0"/>
          </a:p>
          <a:p>
            <a:r>
              <a:rPr lang="en-US" baseline="0" dirty="0" smtClean="0"/>
              <a:t>Miss Henderson’s textbook The Principles and Practice of Nursing 4th edition was used in nursing schools all around the country. (Herrmann, 1996)</a:t>
            </a:r>
          </a:p>
          <a:p>
            <a:endParaRPr lang="en-US" baseline="0" dirty="0" smtClean="0"/>
          </a:p>
          <a:p>
            <a:r>
              <a:rPr lang="en-US" baseline="0" dirty="0" smtClean="0"/>
              <a:t>One of the three additional books has been translated into twenty five languages. (Herrmann, 1996)</a:t>
            </a:r>
            <a:endParaRPr lang="en-US" dirty="0" smtClean="0"/>
          </a:p>
          <a:p>
            <a:endParaRPr lang="en-US" dirty="0" smtClean="0"/>
          </a:p>
          <a:p>
            <a:r>
              <a:rPr lang="en-US" dirty="0" smtClean="0"/>
              <a:t>Virginia was known</a:t>
            </a:r>
            <a:r>
              <a:rPr lang="en-US" baseline="0" dirty="0" smtClean="0"/>
              <a:t> world wide as the “Florence Nightingale of the twentieth century by the time of her death in 1996. (Chitty &amp; Black, 2011, p.306)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E326F83-88D9-3745-9694-4359205788D2}" type="datetimeFigureOut">
              <a:rPr lang="en-US" smtClean="0"/>
              <a:pPr/>
              <a:t>2/23/11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220692E3-98DC-B64C-9D2E-5F9C5EB2012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E326F83-88D9-3745-9694-4359205788D2}" type="datetimeFigureOut">
              <a:rPr lang="en-US" smtClean="0"/>
              <a:pPr/>
              <a:t>2/23/11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326F83-88D9-3745-9694-4359205788D2}" type="datetimeFigureOut">
              <a:rPr lang="en-US" smtClean="0"/>
              <a:pPr/>
              <a:t>2/23/11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E326F83-88D9-3745-9694-4359205788D2}" type="datetimeFigureOut">
              <a:rPr lang="en-US" smtClean="0"/>
              <a:pPr/>
              <a:t>2/23/11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E326F83-88D9-3745-9694-4359205788D2}" type="datetimeFigureOut">
              <a:rPr lang="en-US" smtClean="0"/>
              <a:pPr/>
              <a:t>2/23/11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20692E3-98DC-B64C-9D2E-5F9C5EB2012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3"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nurses.inf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Virginia Henderson</a:t>
            </a:r>
            <a:endParaRPr lang="en-US" dirty="0"/>
          </a:p>
        </p:txBody>
      </p:sp>
      <p:sp>
        <p:nvSpPr>
          <p:cNvPr id="3" name="Subtitle 2"/>
          <p:cNvSpPr>
            <a:spLocks noGrp="1"/>
          </p:cNvSpPr>
          <p:nvPr>
            <p:ph type="subTitle" idx="1"/>
          </p:nvPr>
        </p:nvSpPr>
        <p:spPr/>
        <p:txBody>
          <a:bodyPr>
            <a:normAutofit/>
          </a:bodyPr>
          <a:lstStyle/>
          <a:p>
            <a:r>
              <a:rPr lang="en-US" dirty="0" smtClean="0"/>
              <a:t>By </a:t>
            </a:r>
            <a:r>
              <a:rPr lang="en-US" dirty="0" err="1" smtClean="0"/>
              <a:t>Ilse</a:t>
            </a:r>
            <a:r>
              <a:rPr lang="en-US" dirty="0" smtClean="0"/>
              <a:t> Vega, Emily Stahl, Elizabeth </a:t>
            </a:r>
            <a:r>
              <a:rPr lang="en-US" dirty="0" err="1" smtClean="0"/>
              <a:t>Rademacher</a:t>
            </a:r>
            <a:r>
              <a:rPr lang="en-US" dirty="0" smtClean="0"/>
              <a:t>, Wendy Oakley, &amp; Tearra </a:t>
            </a:r>
            <a:r>
              <a:rPr lang="en-US" dirty="0" err="1" smtClean="0"/>
              <a:t>McDade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Purpose</a:t>
            </a:r>
            <a:endParaRPr lang="en-US" dirty="0"/>
          </a:p>
        </p:txBody>
      </p:sp>
      <p:sp>
        <p:nvSpPr>
          <p:cNvPr id="3" name="Content Placeholder 2"/>
          <p:cNvSpPr>
            <a:spLocks noGrp="1"/>
          </p:cNvSpPr>
          <p:nvPr>
            <p:ph idx="1"/>
          </p:nvPr>
        </p:nvSpPr>
        <p:spPr/>
        <p:txBody>
          <a:bodyPr/>
          <a:lstStyle/>
          <a:p>
            <a:r>
              <a:rPr lang="en-US" dirty="0" smtClean="0"/>
              <a:t>Biography &amp;theory of Virginia Henderson</a:t>
            </a:r>
          </a:p>
          <a:p>
            <a:endParaRPr lang="en-US" dirty="0" smtClean="0"/>
          </a:p>
          <a:p>
            <a:r>
              <a:rPr lang="en-US" dirty="0" smtClean="0"/>
              <a:t>Nursing practices</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BIOGRAPHY</a:t>
            </a:r>
            <a:endParaRPr lang="en-US" dirty="0"/>
          </a:p>
        </p:txBody>
      </p:sp>
      <p:pic>
        <p:nvPicPr>
          <p:cNvPr id="4" name="Content Placeholder 3" descr="virginia_henderson.jpg"/>
          <p:cNvPicPr>
            <a:picLocks noGrp="1" noChangeAspect="1"/>
          </p:cNvPicPr>
          <p:nvPr>
            <p:ph sz="half" idx="1"/>
          </p:nvPr>
        </p:nvPicPr>
        <p:blipFill>
          <a:blip r:embed="rId3"/>
          <a:srcRect l="-3539" r="-3539"/>
          <a:stretch>
            <a:fillRect/>
          </a:stretch>
        </p:blipFill>
        <p:spPr>
          <a:xfrm>
            <a:off x="457200" y="939994"/>
            <a:ext cx="3275240" cy="4301749"/>
          </a:xfrm>
        </p:spPr>
      </p:pic>
      <p:sp>
        <p:nvSpPr>
          <p:cNvPr id="6" name="Content Placeholder 5"/>
          <p:cNvSpPr>
            <a:spLocks noGrp="1"/>
          </p:cNvSpPr>
          <p:nvPr>
            <p:ph sz="half" idx="2"/>
          </p:nvPr>
        </p:nvSpPr>
        <p:spPr>
          <a:xfrm>
            <a:off x="4648200" y="645459"/>
            <a:ext cx="4038600" cy="5602941"/>
          </a:xfrm>
        </p:spPr>
        <p:txBody>
          <a:bodyPr/>
          <a:lstStyle/>
          <a:p>
            <a:endParaRPr lang="en-US" sz="2400" dirty="0" smtClean="0"/>
          </a:p>
          <a:p>
            <a:endParaRPr lang="en-US" sz="2400" dirty="0" smtClean="0"/>
          </a:p>
          <a:p>
            <a:endParaRPr lang="en-US" sz="2400" dirty="0" smtClean="0"/>
          </a:p>
          <a:p>
            <a:r>
              <a:rPr lang="en-US" sz="2400" dirty="0" smtClean="0"/>
              <a:t>Born in Kansas City, Missouri, in 1897</a:t>
            </a:r>
          </a:p>
          <a:p>
            <a:pPr>
              <a:buNone/>
            </a:pPr>
            <a:endParaRPr lang="en-US" sz="2400" dirty="0" smtClean="0"/>
          </a:p>
          <a:p>
            <a:r>
              <a:rPr lang="en-US" sz="2400" dirty="0" smtClean="0"/>
              <a:t>Received her bachelors and masters degrees from Teachers College, Columbia University</a:t>
            </a:r>
          </a:p>
          <a:p>
            <a:endParaRPr lang="en-US" dirty="0" smtClean="0"/>
          </a:p>
          <a:p>
            <a:endParaRPr lang="en-US" dirty="0" smtClean="0"/>
          </a:p>
          <a:p>
            <a:endParaRPr lang="en-US" dirty="0" smtClean="0"/>
          </a:p>
        </p:txBody>
      </p:sp>
      <p:sp>
        <p:nvSpPr>
          <p:cNvPr id="7" name="TextBox 6"/>
          <p:cNvSpPr txBox="1"/>
          <p:nvPr/>
        </p:nvSpPr>
        <p:spPr>
          <a:xfrm>
            <a:off x="1057695" y="5414277"/>
            <a:ext cx="2058038" cy="369332"/>
          </a:xfrm>
          <a:prstGeom prst="rect">
            <a:avLst/>
          </a:prstGeom>
          <a:noFill/>
        </p:spPr>
        <p:txBody>
          <a:bodyPr wrap="square" rtlCol="0">
            <a:spAutoFit/>
          </a:bodyPr>
          <a:lstStyle/>
          <a:p>
            <a:r>
              <a:rPr lang="en-US" dirty="0"/>
              <a:t>(</a:t>
            </a:r>
            <a:r>
              <a:rPr lang="en-US" dirty="0" err="1"/>
              <a:t>Ressugan</a:t>
            </a:r>
            <a:r>
              <a:rPr lang="en-US" dirty="0"/>
              <a:t>, 2010)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How the theory became 			developed</a:t>
            </a:r>
            <a:endParaRPr lang="en-US" dirty="0"/>
          </a:p>
        </p:txBody>
      </p:sp>
      <p:sp>
        <p:nvSpPr>
          <p:cNvPr id="5" name="Content Placeholder 4"/>
          <p:cNvSpPr>
            <a:spLocks noGrp="1"/>
          </p:cNvSpPr>
          <p:nvPr>
            <p:ph idx="1"/>
          </p:nvPr>
        </p:nvSpPr>
        <p:spPr/>
        <p:txBody>
          <a:bodyPr/>
          <a:lstStyle/>
          <a:p>
            <a:endParaRPr lang="en-US" dirty="0" smtClean="0"/>
          </a:p>
          <a:p>
            <a:r>
              <a:rPr lang="en-US" dirty="0" smtClean="0"/>
              <a:t>Non- intentional development of theory</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Henderson’s  Theory</a:t>
            </a:r>
            <a:endParaRPr lang="en-US" dirty="0"/>
          </a:p>
        </p:txBody>
      </p:sp>
      <p:sp>
        <p:nvSpPr>
          <p:cNvPr id="6" name="Content Placeholder 5"/>
          <p:cNvSpPr>
            <a:spLocks noGrp="1"/>
          </p:cNvSpPr>
          <p:nvPr>
            <p:ph idx="1"/>
          </p:nvPr>
        </p:nvSpPr>
        <p:spPr>
          <a:xfrm>
            <a:off x="457200" y="1666526"/>
            <a:ext cx="8229600" cy="4788282"/>
          </a:xfrm>
        </p:spPr>
        <p:txBody>
          <a:bodyPr/>
          <a:lstStyle/>
          <a:p>
            <a:pPr>
              <a:buFont typeface="Arial"/>
              <a:buChar char="•"/>
            </a:pPr>
            <a:endParaRPr lang="en-US" dirty="0" smtClean="0"/>
          </a:p>
          <a:p>
            <a:pPr>
              <a:buFont typeface="Arial"/>
              <a:buChar char="•"/>
            </a:pPr>
            <a:r>
              <a:rPr lang="en-US" dirty="0" smtClean="0"/>
              <a:t>Nursing as a metaphor</a:t>
            </a:r>
          </a:p>
          <a:p>
            <a:pPr>
              <a:buFont typeface="Arial"/>
              <a:buChar char="•"/>
            </a:pPr>
            <a:endParaRPr lang="en-US" dirty="0" smtClean="0"/>
          </a:p>
          <a:p>
            <a:pPr>
              <a:buFont typeface="Arial"/>
              <a:buChar char="•"/>
            </a:pPr>
            <a:endParaRPr lang="en-US" dirty="0" smtClean="0"/>
          </a:p>
          <a:p>
            <a:pPr>
              <a:buFont typeface="Arial"/>
              <a:buChar char="•"/>
            </a:pPr>
            <a:r>
              <a:rPr lang="en-US" dirty="0" smtClean="0"/>
              <a:t>14 basic needs of the patient</a:t>
            </a:r>
          </a:p>
          <a:p>
            <a:pPr>
              <a:buFont typeface="Arial"/>
              <a:buChar char="•"/>
            </a:pPr>
            <a:endParaRPr lang="en-US" dirty="0" smtClean="0"/>
          </a:p>
          <a:p>
            <a:pPr>
              <a:buFont typeface="Arial"/>
              <a:buChar char="•"/>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BIOGRAPGHY</a:t>
            </a:r>
            <a:endParaRPr lang="en-US" dirty="0"/>
          </a:p>
        </p:txBody>
      </p:sp>
      <p:sp>
        <p:nvSpPr>
          <p:cNvPr id="6" name="Content Placeholder 5"/>
          <p:cNvSpPr>
            <a:spLocks noGrp="1"/>
          </p:cNvSpPr>
          <p:nvPr>
            <p:ph idx="1"/>
          </p:nvPr>
        </p:nvSpPr>
        <p:spPr>
          <a:xfrm>
            <a:off x="457200" y="1354667"/>
            <a:ext cx="8229600" cy="5100141"/>
          </a:xfrm>
        </p:spPr>
        <p:txBody>
          <a:bodyPr/>
          <a:lstStyle/>
          <a:p>
            <a:pPr>
              <a:buNone/>
            </a:pPr>
            <a:endParaRPr lang="en-US" dirty="0" smtClean="0"/>
          </a:p>
          <a:p>
            <a:r>
              <a:rPr lang="en-US" sz="2400" dirty="0" smtClean="0"/>
              <a:t>1953 - worked as a research associate at Yale University</a:t>
            </a:r>
          </a:p>
          <a:p>
            <a:endParaRPr lang="en-US" sz="2400" dirty="0" smtClean="0"/>
          </a:p>
          <a:p>
            <a:r>
              <a:rPr lang="en-US" sz="2400" dirty="0" smtClean="0"/>
              <a:t>Revised 4</a:t>
            </a:r>
            <a:r>
              <a:rPr lang="en-US" sz="2400" baseline="30000" dirty="0" smtClean="0"/>
              <a:t>th</a:t>
            </a:r>
            <a:r>
              <a:rPr lang="en-US" sz="2400" dirty="0" smtClean="0"/>
              <a:t> edition of the textbook of The Principles and Practice of Nursing in 1955</a:t>
            </a:r>
          </a:p>
          <a:p>
            <a:endParaRPr lang="en-US" sz="2400" dirty="0" smtClean="0"/>
          </a:p>
          <a:p>
            <a:r>
              <a:rPr lang="en-US" sz="2400" dirty="0" smtClean="0"/>
              <a:t>Between 1960-1966 wrote three additional books</a:t>
            </a:r>
          </a:p>
          <a:p>
            <a:endParaRPr lang="en-US" sz="2400" dirty="0" smtClean="0"/>
          </a:p>
          <a:p>
            <a:r>
              <a:rPr lang="en-US" sz="2400" dirty="0" smtClean="0"/>
              <a:t>Died in 1996</a:t>
            </a:r>
          </a:p>
          <a:p>
            <a:pPr>
              <a:buNone/>
            </a:pPr>
            <a:endParaRPr lang="en-US" dirty="0"/>
          </a:p>
        </p:txBody>
      </p:sp>
      <p:sp>
        <p:nvSpPr>
          <p:cNvPr id="7" name="TextBox 6"/>
          <p:cNvSpPr txBox="1"/>
          <p:nvPr/>
        </p:nvSpPr>
        <p:spPr>
          <a:xfrm>
            <a:off x="2201333" y="306493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1800" dirty="0" smtClean="0"/>
              <a:t>Chitty, K., &amp; Black, B. (2010). </a:t>
            </a:r>
            <a:r>
              <a:rPr lang="en-US" sz="1800" i="1" dirty="0" smtClean="0"/>
              <a:t>Professional nursing: Concepts &amp; 	challenges.</a:t>
            </a:r>
            <a:r>
              <a:rPr lang="en-US" sz="1800" dirty="0" smtClean="0"/>
              <a:t> Maryland Heights, MO: Saunders Elsevier.</a:t>
            </a:r>
          </a:p>
          <a:p>
            <a:r>
              <a:rPr lang="en-US" sz="1800" dirty="0" smtClean="0"/>
              <a:t>Herrmann, E. (1996). Virginia Henderson: signature for 	nursing. Connecticut Nursing News, 69(5), 1. Retrieved from 	</a:t>
            </a:r>
            <a:r>
              <a:rPr lang="en-US" sz="1800" dirty="0" err="1" smtClean="0"/>
              <a:t>EBSCOhost</a:t>
            </a:r>
            <a:endParaRPr lang="en-US" sz="1800" dirty="0" smtClean="0"/>
          </a:p>
          <a:p>
            <a:r>
              <a:rPr lang="en-US" sz="1800" dirty="0" err="1" smtClean="0"/>
              <a:t>Ressugan</a:t>
            </a:r>
            <a:r>
              <a:rPr lang="en-US" sz="1800" dirty="0" smtClean="0"/>
              <a:t>, R. (Photographer). (2010). </a:t>
            </a:r>
            <a:r>
              <a:rPr lang="en-US" sz="1800" i="1" dirty="0" smtClean="0"/>
              <a:t>Virginia </a:t>
            </a:r>
            <a:r>
              <a:rPr lang="en-US" sz="1800" i="1" dirty="0" err="1" smtClean="0"/>
              <a:t>avernal</a:t>
            </a:r>
            <a:r>
              <a:rPr lang="en-US" sz="1800" i="1" dirty="0" smtClean="0"/>
              <a:t> </a:t>
            </a:r>
            <a:r>
              <a:rPr lang="en-US" sz="1800" i="1" dirty="0" err="1" smtClean="0"/>
              <a:t>henderson</a:t>
            </a:r>
            <a:r>
              <a:rPr lang="en-US" sz="1800" i="1" dirty="0" smtClean="0"/>
              <a:t>. 	[Web]. Retrieved from </a:t>
            </a:r>
            <a:r>
              <a:rPr lang="en-US" sz="1800" i="1" dirty="0" smtClean="0">
                <a:hlinkClick r:id="rId2"/>
              </a:rPr>
              <a:t>http://www.nurses.info/</a:t>
            </a:r>
            <a:r>
              <a:rPr lang="en-US" sz="1800" i="1" dirty="0" smtClean="0"/>
              <a:t>	</a:t>
            </a:r>
            <a:r>
              <a:rPr lang="en-US" sz="1800" i="1" dirty="0" err="1" smtClean="0"/>
              <a:t>nursing_theory_person_henderson_virginia_.htm</a:t>
            </a:r>
            <a:r>
              <a:rPr lang="en-US" sz="1800" dirty="0" smtClean="0"/>
              <a:t> </a:t>
            </a:r>
            <a:endParaRPr lang="en-US"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Verve.thmx</Template>
  <TotalTime>137</TotalTime>
  <Words>606</Words>
  <Application>Microsoft Macintosh PowerPoint</Application>
  <PresentationFormat>On-screen Show (4:3)</PresentationFormat>
  <Paragraphs>58</Paragraphs>
  <Slides>7</Slides>
  <Notes>5</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Verve</vt:lpstr>
      <vt:lpstr>Virginia Henderson</vt:lpstr>
      <vt:lpstr>   Purpose</vt:lpstr>
      <vt:lpstr>     BIOGRAPHY</vt:lpstr>
      <vt:lpstr> How the theory became    developed</vt:lpstr>
      <vt:lpstr> Henderson’s  Theory</vt:lpstr>
      <vt:lpstr>  BIOGRAPGHY</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Henderson</dc:title>
  <dc:creator>Emily  Stahl</dc:creator>
  <cp:lastModifiedBy>Emily  Stahl</cp:lastModifiedBy>
  <cp:revision>29</cp:revision>
  <dcterms:created xsi:type="dcterms:W3CDTF">2011-02-23T16:08:07Z</dcterms:created>
  <dcterms:modified xsi:type="dcterms:W3CDTF">2011-02-23T16:12:19Z</dcterms:modified>
</cp:coreProperties>
</file>