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2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6E97F-C156-4924-8C40-4E7008C0F719}" type="datetimeFigureOut">
              <a:rPr lang="en-US" smtClean="0"/>
              <a:t>2/13/2011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6DBF8-0334-40D2-9F1C-4A91A78E1FA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6600" cy="2971800"/>
          </a:xfrm>
        </p:spPr>
        <p:txBody>
          <a:bodyPr>
            <a:noAutofit/>
          </a:bodyPr>
          <a:lstStyle/>
          <a:p>
            <a:pPr algn="l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Weiss, R.(2011).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Vacuum extractor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Retrieved from      	http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//pregnancy.about.com/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laborcomplic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ations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/Labor---Birth-	Interventions/Vacuum-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Extractor.htm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vacu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0" y="381000"/>
            <a:ext cx="51816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000" dirty="0" smtClean="0"/>
              <a:t>Medi</a:t>
            </a:r>
            <a:r>
              <a:rPr lang="en-US" sz="2000" dirty="0" smtClean="0"/>
              <a:t> XL. (2010). Vacuum extraction. Retrieved from http://www.medixl.com/2010/10/vacuum-extraction.html.</a:t>
            </a:r>
            <a:endParaRPr lang="en-US" sz="2000" dirty="0"/>
          </a:p>
        </p:txBody>
      </p:sp>
      <p:pic>
        <p:nvPicPr>
          <p:cNvPr id="4" name="Content Placeholder 3" descr="imagesCA1PYGQ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09800" y="1981200"/>
            <a:ext cx="5638800" cy="38862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Vacuum </a:t>
            </a:r>
            <a:br>
              <a:rPr lang="en-US" dirty="0" smtClean="0"/>
            </a:br>
            <a:r>
              <a:rPr lang="en-US" dirty="0" smtClean="0"/>
              <a:t>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cup like device attached to a suction device that is either connected to the wall or a manual suction pump</a:t>
            </a:r>
          </a:p>
          <a:p>
            <a:r>
              <a:rPr lang="en-US" dirty="0" smtClean="0"/>
              <a:t>The cup is placed on the back of the baby’s head</a:t>
            </a:r>
          </a:p>
          <a:p>
            <a:r>
              <a:rPr lang="en-US" dirty="0" smtClean="0"/>
              <a:t>The suction is then increased and the practitioner pulls as the mother pushes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Vacuum Extraction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baby is gently pulled through the birth canal</a:t>
            </a:r>
          </a:p>
          <a:p>
            <a:endParaRPr lang="en-US" dirty="0"/>
          </a:p>
          <a:p>
            <a:r>
              <a:rPr lang="en-US" dirty="0" smtClean="0"/>
              <a:t>Once the head is delivered the suction cup is removed and the birthing process continues as normal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cause less trauma to the mother’s tissues (little internal bruising)</a:t>
            </a:r>
          </a:p>
          <a:p>
            <a:endParaRPr lang="en-US" dirty="0"/>
          </a:p>
          <a:p>
            <a:r>
              <a:rPr lang="en-US" dirty="0" smtClean="0"/>
              <a:t>Can be used higher than forceps</a:t>
            </a:r>
          </a:p>
          <a:p>
            <a:endParaRPr lang="en-US" dirty="0"/>
          </a:p>
          <a:p>
            <a:r>
              <a:rPr lang="en-US" dirty="0" smtClean="0"/>
              <a:t>An episiotomy is not usually needed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mother still has an active role during her baby’s birth</a:t>
            </a:r>
          </a:p>
          <a:p>
            <a:endParaRPr lang="en-US" dirty="0"/>
          </a:p>
          <a:p>
            <a:r>
              <a:rPr lang="en-US" dirty="0" smtClean="0"/>
              <a:t>Less markings on face and head compared to a forceps delivery</a:t>
            </a:r>
          </a:p>
          <a:p>
            <a:endParaRPr lang="en-US" dirty="0"/>
          </a:p>
          <a:p>
            <a:r>
              <a:rPr lang="en-US" dirty="0" smtClean="0"/>
              <a:t>Less anesthesia is required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Levine, D. (2011). Vacuum versus forceps. Retrieved from http://www.healthline.com/yodocontent/pregnancy/assisted-delivery-forceps-vacuum.html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176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Medi XL. (2010). Vacuum extraction. Retrieved from http://www.medixl.com/2010/10/vacuum-extraction.html.</vt:lpstr>
      <vt:lpstr>What is a Vacuum  Extraction</vt:lpstr>
      <vt:lpstr>Vacuum Extraction Cont.</vt:lpstr>
      <vt:lpstr>Benefits</vt:lpstr>
      <vt:lpstr>Benefits Cont.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Lakey3</dc:creator>
  <cp:lastModifiedBy>Lakey3</cp:lastModifiedBy>
  <cp:revision>10</cp:revision>
  <dcterms:created xsi:type="dcterms:W3CDTF">2011-02-13T16:25:18Z</dcterms:created>
  <dcterms:modified xsi:type="dcterms:W3CDTF">2011-02-13T17:28:28Z</dcterms:modified>
</cp:coreProperties>
</file>