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69" r:id="rId14"/>
    <p:sldId id="272" r:id="rId15"/>
    <p:sldId id="270" r:id="rId16"/>
    <p:sldId id="286" r:id="rId17"/>
    <p:sldId id="288" r:id="rId18"/>
    <p:sldId id="274" r:id="rId19"/>
    <p:sldId id="276" r:id="rId20"/>
    <p:sldId id="278" r:id="rId21"/>
    <p:sldId id="280" r:id="rId22"/>
    <p:sldId id="282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41C0-13FD-495F-A348-4AA309A98977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FA3F-4B17-4D14-9ECA-27085993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4A98-2E8D-4B8B-8AC7-D1E0944A90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4A98-2E8D-4B8B-8AC7-D1E0944A90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4A98-2E8D-4B8B-8AC7-D1E0944A90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4A98-2E8D-4B8B-8AC7-D1E0944A90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4A98-2E8D-4B8B-8AC7-D1E0944A90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074AC0-6FCC-4FF4-A1E7-BC42C97185E0}" type="datetimeFigureOut">
              <a:rPr lang="en-US" smtClean="0"/>
              <a:pPr/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997EF6-8ABD-4F05-BF98-39BAEA05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Carolyn Horin, Jenna </a:t>
            </a:r>
            <a:r>
              <a:rPr lang="en-US" dirty="0" err="1" smtClean="0"/>
              <a:t>Kreke</a:t>
            </a:r>
            <a:r>
              <a:rPr lang="en-US" dirty="0" smtClean="0"/>
              <a:t>, Erica Ochs, &amp; Lindsay Rhodes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Exempt from social security benefits</a:t>
            </a:r>
          </a:p>
          <a:p>
            <a:r>
              <a:rPr lang="en-US" dirty="0" smtClean="0"/>
              <a:t>Exempt from Medicare/</a:t>
            </a:r>
            <a:r>
              <a:rPr lang="en-US" dirty="0"/>
              <a:t>M</a:t>
            </a:r>
            <a:r>
              <a:rPr lang="en-US" dirty="0" smtClean="0"/>
              <a:t>edicaid benefits</a:t>
            </a:r>
          </a:p>
          <a:p>
            <a:r>
              <a:rPr lang="en-US" dirty="0" smtClean="0"/>
              <a:t>Reject health insurance</a:t>
            </a:r>
          </a:p>
          <a:p>
            <a:r>
              <a:rPr lang="en-US" dirty="0" smtClean="0"/>
              <a:t>Live in rural areas with little access to modern medicine facilities</a:t>
            </a:r>
          </a:p>
          <a:p>
            <a:r>
              <a:rPr lang="en-US" dirty="0" smtClean="0"/>
              <a:t>Believe in caring for themselves and others at home not in modern doctors’ offices or hospitals (some do seek treatment at these facilities)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and Healthcare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religious restrictions to immunizations</a:t>
            </a:r>
          </a:p>
          <a:p>
            <a:r>
              <a:rPr lang="en-US" dirty="0" smtClean="0"/>
              <a:t>Only 16-26% of children receive immunizations</a:t>
            </a:r>
          </a:p>
          <a:p>
            <a:r>
              <a:rPr lang="en-US" dirty="0" smtClean="0"/>
              <a:t>Do not believe in birth control </a:t>
            </a:r>
          </a:p>
          <a:p>
            <a:r>
              <a:rPr lang="en-US" dirty="0" smtClean="0"/>
              <a:t>Reject preventative medicine-believe to be due to low educational status</a:t>
            </a:r>
          </a:p>
          <a:p>
            <a:r>
              <a:rPr lang="en-US" dirty="0" smtClean="0"/>
              <a:t>Believe in herbs and healthy eating from local Amish grocery stores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talked about among the community</a:t>
            </a:r>
          </a:p>
          <a:p>
            <a:r>
              <a:rPr lang="en-US" dirty="0" smtClean="0"/>
              <a:t>Many women suffer from post-partum depression</a:t>
            </a:r>
          </a:p>
          <a:p>
            <a:r>
              <a:rPr lang="en-US" dirty="0" smtClean="0"/>
              <a:t>Not diagnosed because of stereotype</a:t>
            </a:r>
          </a:p>
          <a:p>
            <a:r>
              <a:rPr lang="en-US" dirty="0" smtClean="0"/>
              <a:t>Overall, less depression among this culture compared to other cultures</a:t>
            </a:r>
          </a:p>
          <a:p>
            <a:r>
              <a:rPr lang="en-US" dirty="0" smtClean="0"/>
              <a:t>Non-pharmaceutical remedies used to reduce stress and depression</a:t>
            </a:r>
          </a:p>
          <a:p>
            <a:pPr lvl="1"/>
            <a:r>
              <a:rPr lang="en-US" dirty="0" smtClean="0"/>
              <a:t>Ex: Herbal teas, relaxation techniques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627313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use any modern birth control practices</a:t>
            </a:r>
          </a:p>
          <a:p>
            <a:r>
              <a:rPr lang="en-US" dirty="0" smtClean="0"/>
              <a:t>Reject typical prenatal vitamins and care (more modern Amish cultures do practice prenatal care)</a:t>
            </a:r>
          </a:p>
          <a:p>
            <a:r>
              <a:rPr lang="en-US" dirty="0" smtClean="0"/>
              <a:t>Large support from other females in the Amish community during pregnancy and birth</a:t>
            </a:r>
          </a:p>
          <a:p>
            <a:r>
              <a:rPr lang="en-US" dirty="0" smtClean="0"/>
              <a:t>Females give birth to an average of 7 babies in their lifetime</a:t>
            </a:r>
          </a:p>
          <a:p>
            <a:r>
              <a:rPr lang="en-US" dirty="0" smtClean="0"/>
              <a:t>Life expectancy of females is less than that of male due to high number of births per female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and Birth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medical support at home</a:t>
            </a:r>
          </a:p>
          <a:p>
            <a:r>
              <a:rPr lang="en-US" dirty="0" smtClean="0"/>
              <a:t>Midwives are not always licensed </a:t>
            </a:r>
          </a:p>
          <a:p>
            <a:r>
              <a:rPr lang="en-US" dirty="0" smtClean="0"/>
              <a:t>No monitoring of baby during pregnancy</a:t>
            </a:r>
          </a:p>
          <a:p>
            <a:r>
              <a:rPr lang="en-US" dirty="0" smtClean="0"/>
              <a:t>Cannot predetermine complications or problems</a:t>
            </a:r>
          </a:p>
          <a:p>
            <a:r>
              <a:rPr lang="en-US" dirty="0" smtClean="0"/>
              <a:t>Have a higher prevalence of genetic disorders</a:t>
            </a:r>
          </a:p>
          <a:p>
            <a:r>
              <a:rPr lang="en-US" dirty="0" smtClean="0"/>
              <a:t>Forbid abortions even if life-threatening to the mother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and Birth 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children are born at home</a:t>
            </a:r>
          </a:p>
          <a:p>
            <a:r>
              <a:rPr lang="en-US" dirty="0" smtClean="0"/>
              <a:t>Amish midwives from the community assist with delivery</a:t>
            </a:r>
          </a:p>
          <a:p>
            <a:r>
              <a:rPr lang="en-US" dirty="0" smtClean="0"/>
              <a:t>Allows for all of the family to be present</a:t>
            </a:r>
          </a:p>
          <a:p>
            <a:r>
              <a:rPr lang="en-US" dirty="0" smtClean="0"/>
              <a:t>Convenient </a:t>
            </a:r>
          </a:p>
          <a:p>
            <a:r>
              <a:rPr lang="en-US" dirty="0" smtClean="0"/>
              <a:t>Comfort</a:t>
            </a:r>
          </a:p>
          <a:p>
            <a:r>
              <a:rPr lang="en-US" dirty="0" smtClean="0"/>
              <a:t>Less expensive</a:t>
            </a:r>
          </a:p>
          <a:p>
            <a:r>
              <a:rPr lang="en-US" dirty="0" smtClean="0"/>
              <a:t>Birthing centers is larger communities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and Birth 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6936" y="295870"/>
            <a:ext cx="2425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895D1D"/>
                </a:solidFill>
                <a:ea typeface="+mj-ea"/>
                <a:cs typeface="+mj-cs"/>
              </a:rPr>
              <a:t>Elderly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2286000"/>
            <a:ext cx="60198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Granted respect by the Amish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Live independently as possible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i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Grossdawdy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house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Eventually, their children will take care of them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AutoShape 2" descr="https://encrypted-tbn3.google.com/images?q=tbn:ANd9GcRf-CyGkpcG6-3w_ess7dCNr6CBZbOLgEM1XJtzh_Jj0TtDXg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odayifoundout.com/wp-content/uploads/2011/01/Beard-AMI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2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09600"/>
            <a:ext cx="5453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895D1D"/>
                </a:solidFill>
                <a:ea typeface="+mj-ea"/>
                <a:cs typeface="+mj-cs"/>
              </a:rPr>
              <a:t>Death and Dying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4768" y="2286000"/>
            <a:ext cx="6781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Have well established rituals associated with death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Appears to associated with less stress than most societies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Life should not be prolonged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Should die at home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Once death has occurred, family members are relieved of their usual tasks and obligations and neighbors prepare their home and do their chores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risk are quite significant</a:t>
            </a:r>
          </a:p>
          <a:p>
            <a:r>
              <a:rPr lang="en-US" dirty="0" smtClean="0"/>
              <a:t>Amish do not practice birth control</a:t>
            </a:r>
          </a:p>
          <a:p>
            <a:r>
              <a:rPr lang="en-US" dirty="0" smtClean="0"/>
              <a:t>Most marry young</a:t>
            </a:r>
          </a:p>
          <a:p>
            <a:r>
              <a:rPr lang="en-US" dirty="0" smtClean="0"/>
              <a:t>Large families are encouraged</a:t>
            </a:r>
          </a:p>
          <a:p>
            <a:r>
              <a:rPr lang="en-US" dirty="0" smtClean="0"/>
              <a:t>Increased risk for difficult pregnancies </a:t>
            </a:r>
          </a:p>
          <a:p>
            <a:r>
              <a:rPr lang="en-US" dirty="0" smtClean="0"/>
              <a:t>Complications due to pregnancies with late 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Incest is a major problem</a:t>
            </a:r>
          </a:p>
          <a:p>
            <a:r>
              <a:rPr lang="en-US" dirty="0" smtClean="0"/>
              <a:t>Amish tend to marry within their community</a:t>
            </a:r>
          </a:p>
          <a:p>
            <a:r>
              <a:rPr lang="en-US" dirty="0" smtClean="0"/>
              <a:t>Intermarry only with other Amish</a:t>
            </a:r>
          </a:p>
          <a:p>
            <a:r>
              <a:rPr lang="en-US" dirty="0" smtClean="0"/>
              <a:t>Not allowed to marry first cousins but can marry second and third cousins</a:t>
            </a:r>
          </a:p>
          <a:p>
            <a:r>
              <a:rPr lang="en-US" dirty="0" smtClean="0"/>
              <a:t>Most are related in some way </a:t>
            </a:r>
          </a:p>
          <a:p>
            <a:r>
              <a:rPr lang="en-US" dirty="0" smtClean="0"/>
              <a:t>Increased risk for genetic diseases</a:t>
            </a:r>
          </a:p>
          <a:p>
            <a:r>
              <a:rPr lang="en-US" dirty="0" smtClean="0"/>
              <a:t>Prevalence of recessive genetic disorders</a:t>
            </a:r>
          </a:p>
          <a:p>
            <a:pPr lvl="1"/>
            <a:r>
              <a:rPr lang="en-US" dirty="0" smtClean="0"/>
              <a:t>Down syndrome and mental retardation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Risks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0907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Christian Church that trace its roots back to the Protestant Reformation in sixteenth century Europe</a:t>
            </a:r>
          </a:p>
          <a:p>
            <a:r>
              <a:rPr lang="en-US" dirty="0" smtClean="0"/>
              <a:t>Accept basic Christian beliefs but also have special interpretations that have been emerged throughout their history</a:t>
            </a:r>
          </a:p>
          <a:p>
            <a:r>
              <a:rPr lang="en-US" dirty="0" smtClean="0"/>
              <a:t>Migrated from Europe to North America in the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Amish (Roots)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educated to the 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  <a:p>
            <a:r>
              <a:rPr lang="en-US" dirty="0" smtClean="0"/>
              <a:t>Knowledge of medical practices is limited</a:t>
            </a:r>
          </a:p>
          <a:p>
            <a:r>
              <a:rPr lang="en-US" dirty="0" smtClean="0"/>
              <a:t>Isolated from mainstream American society</a:t>
            </a:r>
          </a:p>
          <a:p>
            <a:r>
              <a:rPr lang="en-US" dirty="0" smtClean="0"/>
              <a:t>Live in rural areas away from healthcare facilities</a:t>
            </a:r>
          </a:p>
          <a:p>
            <a:r>
              <a:rPr lang="en-US" dirty="0" smtClean="0"/>
              <a:t>Travel great distances for medical treatment</a:t>
            </a:r>
          </a:p>
          <a:p>
            <a:r>
              <a:rPr lang="en-US" dirty="0" smtClean="0"/>
              <a:t>Delay seeking medical care</a:t>
            </a:r>
          </a:p>
          <a:p>
            <a:r>
              <a:rPr lang="en-US" dirty="0" smtClean="0"/>
              <a:t>Increased risk for complications</a:t>
            </a:r>
            <a:r>
              <a:rPr lang="en-US" dirty="0"/>
              <a:t> </a:t>
            </a:r>
            <a:r>
              <a:rPr lang="en-US" dirty="0" smtClean="0"/>
              <a:t>secondary to initial problem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Risks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use of prescription medication &amp; vaccines</a:t>
            </a:r>
          </a:p>
          <a:p>
            <a:r>
              <a:rPr lang="en-US" dirty="0" smtClean="0"/>
              <a:t>Believe in fate and prefer natural remedies</a:t>
            </a:r>
          </a:p>
          <a:p>
            <a:r>
              <a:rPr lang="en-US" dirty="0" smtClean="0"/>
              <a:t>Herbal medication is encouraged</a:t>
            </a:r>
          </a:p>
          <a:p>
            <a:r>
              <a:rPr lang="en-US" dirty="0" smtClean="0"/>
              <a:t>Higher pain threshold</a:t>
            </a:r>
          </a:p>
          <a:p>
            <a:r>
              <a:rPr lang="en-US" dirty="0" smtClean="0"/>
              <a:t>Faith healing provided by one who has inherited a power to heal.</a:t>
            </a:r>
          </a:p>
          <a:p>
            <a:r>
              <a:rPr lang="en-US" dirty="0" smtClean="0"/>
              <a:t>Participate in chiropractic or podiatric treatment</a:t>
            </a:r>
          </a:p>
          <a:p>
            <a:r>
              <a:rPr lang="en-US" dirty="0" smtClean="0"/>
              <a:t>Often do not have medical insurance and prefer to pay with medical bills with cash.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Risks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education</a:t>
            </a:r>
          </a:p>
          <a:p>
            <a:r>
              <a:rPr lang="en-US" dirty="0" smtClean="0"/>
              <a:t>Limited resources</a:t>
            </a:r>
          </a:p>
          <a:p>
            <a:r>
              <a:rPr lang="en-US" dirty="0" smtClean="0"/>
              <a:t>Utilize folk medicine practice</a:t>
            </a:r>
          </a:p>
          <a:p>
            <a:r>
              <a:rPr lang="en-US" dirty="0" smtClean="0"/>
              <a:t>Risk for genetic diseases</a:t>
            </a:r>
          </a:p>
          <a:p>
            <a:r>
              <a:rPr lang="en-US" dirty="0" smtClean="0"/>
              <a:t>Family values</a:t>
            </a:r>
          </a:p>
          <a:p>
            <a:r>
              <a:rPr lang="en-US" dirty="0" smtClean="0"/>
              <a:t>Gender of caregiver same as patient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Top facts healthcare providers should know about the Amish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959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849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Etown.edu. (2012). </a:t>
            </a:r>
            <a:r>
              <a:rPr lang="en-US" i="1" dirty="0" smtClean="0"/>
              <a:t>Amish Studies.</a:t>
            </a:r>
            <a:r>
              <a:rPr lang="en-US" dirty="0" smtClean="0"/>
              <a:t> </a:t>
            </a:r>
            <a:r>
              <a:rPr lang="en-US" dirty="0"/>
              <a:t>Retrieved from http://www2.etown.edu/amishstudies</a:t>
            </a:r>
            <a:r>
              <a:rPr lang="en-US" dirty="0" smtClean="0"/>
              <a:t>/</a:t>
            </a:r>
          </a:p>
          <a:p>
            <a:r>
              <a:rPr lang="en-US" dirty="0"/>
              <a:t>Unknown. (2010). </a:t>
            </a:r>
            <a:r>
              <a:rPr lang="en-US" i="1" dirty="0"/>
              <a:t>The American Amish</a:t>
            </a:r>
            <a:r>
              <a:rPr lang="en-US" dirty="0"/>
              <a:t>. Retrieved from http://nursing322sp10.wordpress.com/the-american-amish</a:t>
            </a:r>
            <a:r>
              <a:rPr lang="en-US" dirty="0" smtClean="0"/>
              <a:t>/</a:t>
            </a:r>
          </a:p>
          <a:p>
            <a:r>
              <a:rPr lang="en-US" dirty="0"/>
              <a:t> </a:t>
            </a:r>
            <a:r>
              <a:rPr lang="en-US" dirty="0" err="1"/>
              <a:t>Greksa</a:t>
            </a:r>
            <a:r>
              <a:rPr lang="en-US" dirty="0"/>
              <a:t>, L., &amp; </a:t>
            </a:r>
            <a:r>
              <a:rPr lang="en-US" dirty="0" err="1"/>
              <a:t>Korbin</a:t>
            </a:r>
            <a:r>
              <a:rPr lang="en-US" dirty="0"/>
              <a:t>, J. (</a:t>
            </a:r>
            <a:r>
              <a:rPr lang="en-US" dirty="0" err="1"/>
              <a:t>n.d.</a:t>
            </a:r>
            <a:r>
              <a:rPr lang="en-US" dirty="0"/>
              <a:t>). Amish. Retrieved from http://www.case.edu/artsci/anth/documents/Amish.pdf</a:t>
            </a:r>
          </a:p>
          <a:p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beliefs the Amish have are currently shaped by their interpretation of the bible as well as several written sources </a:t>
            </a:r>
          </a:p>
          <a:p>
            <a:r>
              <a:rPr lang="en-US" dirty="0" smtClean="0"/>
              <a:t>In addition to </a:t>
            </a:r>
            <a:r>
              <a:rPr lang="en-US" i="1" dirty="0" smtClean="0"/>
              <a:t>Luther’s </a:t>
            </a:r>
            <a:r>
              <a:rPr lang="en-US" i="1" dirty="0"/>
              <a:t>German bible</a:t>
            </a:r>
            <a:r>
              <a:rPr lang="en-US" dirty="0"/>
              <a:t>, the  </a:t>
            </a:r>
            <a:r>
              <a:rPr lang="en-US" i="1" dirty="0"/>
              <a:t>Martyrs Mirror</a:t>
            </a:r>
            <a:r>
              <a:rPr lang="en-US" dirty="0"/>
              <a:t>, the </a:t>
            </a:r>
            <a:r>
              <a:rPr lang="en-US" i="1" dirty="0" err="1"/>
              <a:t>Ausbund</a:t>
            </a:r>
            <a:r>
              <a:rPr lang="en-US" dirty="0"/>
              <a:t>, and the </a:t>
            </a:r>
            <a:r>
              <a:rPr lang="en-US" i="1" dirty="0"/>
              <a:t>Dordrecht Confession of Faith </a:t>
            </a:r>
            <a:r>
              <a:rPr lang="en-US" dirty="0"/>
              <a:t>are key sources for their </a:t>
            </a:r>
            <a:r>
              <a:rPr lang="en-US" dirty="0" smtClean="0"/>
              <a:t>beliefs</a:t>
            </a:r>
          </a:p>
          <a:p>
            <a:r>
              <a:rPr lang="en-US" dirty="0" smtClean="0"/>
              <a:t>The Amish are more concerned with practicing their faith than teaching formal theological doctrines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to follow the teaching of Jesus in daily life by loving their enemies and forgiving insults</a:t>
            </a:r>
          </a:p>
          <a:p>
            <a:r>
              <a:rPr lang="en-US" dirty="0" smtClean="0"/>
              <a:t>Have been shaped by a martyr tradition: many of their forefathers were persecuted for their religion</a:t>
            </a:r>
          </a:p>
          <a:p>
            <a:r>
              <a:rPr lang="en-US" dirty="0" smtClean="0"/>
              <a:t>The 1,100 page </a:t>
            </a:r>
            <a:r>
              <a:rPr lang="en-US" i="1" dirty="0" smtClean="0"/>
              <a:t>Martyrs Mirror</a:t>
            </a:r>
            <a:r>
              <a:rPr lang="en-US" dirty="0" smtClean="0"/>
              <a:t> records the religious persecution and martyr stories continue to influence the Amish today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Amish emphasize the teaching of mutual aid, urging church members to help each other in times of need</a:t>
            </a:r>
          </a:p>
          <a:p>
            <a:r>
              <a:rPr lang="en-US" dirty="0" smtClean="0"/>
              <a:t>Thus, they do not participate in </a:t>
            </a:r>
            <a:r>
              <a:rPr lang="en-US" dirty="0"/>
              <a:t>S</a:t>
            </a:r>
            <a:r>
              <a:rPr lang="en-US" dirty="0" smtClean="0"/>
              <a:t>ocial Security and commercial insurance coverage</a:t>
            </a:r>
          </a:p>
          <a:p>
            <a:r>
              <a:rPr lang="en-US" dirty="0" smtClean="0"/>
              <a:t>They believe this to be undermining their faith in God and dependence on the church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760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core value of the Amish is </a:t>
            </a:r>
            <a:r>
              <a:rPr lang="en-US" dirty="0"/>
              <a:t>captured </a:t>
            </a:r>
            <a:r>
              <a:rPr lang="en-US" dirty="0" smtClean="0"/>
              <a:t>in one word</a:t>
            </a:r>
            <a:r>
              <a:rPr lang="en-US" dirty="0"/>
              <a:t>: </a:t>
            </a:r>
            <a:r>
              <a:rPr lang="en-US" dirty="0" err="1"/>
              <a:t>Gelassenheit</a:t>
            </a:r>
            <a:r>
              <a:rPr lang="en-US" dirty="0"/>
              <a:t> (</a:t>
            </a:r>
            <a:r>
              <a:rPr lang="en-US" dirty="0" smtClean="0"/>
              <a:t>Gay-la-</a:t>
            </a:r>
            <a:r>
              <a:rPr lang="en-US" dirty="0" err="1" smtClean="0"/>
              <a:t>sen</a:t>
            </a:r>
            <a:r>
              <a:rPr lang="en-US" dirty="0" smtClean="0"/>
              <a:t>-</a:t>
            </a:r>
            <a:r>
              <a:rPr lang="en-US" dirty="0" err="1" smtClean="0"/>
              <a:t>hite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Amish harbor pride: attitudes and actions that clamor for attention and recognition, and at the same time teach humility</a:t>
            </a:r>
          </a:p>
          <a:p>
            <a:r>
              <a:rPr lang="en-US" dirty="0" smtClean="0"/>
              <a:t>Humility and obedience are twin virtues in the Amish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Welfare of the community ranks above an individual’s rights and choices</a:t>
            </a:r>
          </a:p>
          <a:p>
            <a:r>
              <a:rPr lang="en-US" dirty="0" smtClean="0"/>
              <a:t>Communal wisdom (accumulated over the decades) is more valued over the knowledge of one person</a:t>
            </a:r>
          </a:p>
          <a:p>
            <a:r>
              <a:rPr lang="en-US" dirty="0" smtClean="0"/>
              <a:t>Traditional beliefs are practices are esteemed over scientific findings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&amp;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“running around” in the Pennsylvania German Dialect</a:t>
            </a:r>
          </a:p>
          <a:p>
            <a:r>
              <a:rPr lang="en-US" dirty="0" smtClean="0"/>
              <a:t>Beginning at age 16, youth socialize with their friends on weekends</a:t>
            </a:r>
          </a:p>
          <a:p>
            <a:r>
              <a:rPr lang="en-US" dirty="0" smtClean="0"/>
              <a:t>Between age 16-mid-twenties, youth decide whether or not they will be baptized and join the church or leave the Amish community</a:t>
            </a:r>
          </a:p>
          <a:p>
            <a:r>
              <a:rPr lang="en-US" dirty="0" smtClean="0"/>
              <a:t>Over half of the Amish community is under the age of 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Rumspringa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23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 modern medicine and services of hospitals, but tend to stay away from high risk or expensive medical procedures</a:t>
            </a:r>
          </a:p>
          <a:p>
            <a:r>
              <a:rPr lang="en-US" dirty="0" smtClean="0"/>
              <a:t>Members of the more traditional societies prefer homeopathic or alternative forms of medical treatment</a:t>
            </a:r>
          </a:p>
          <a:p>
            <a:r>
              <a:rPr lang="en-US" dirty="0" smtClean="0"/>
              <a:t>There are no religious restrictions against any certain type of medicine or procedure; the variability of healthcare varies from family to family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198</TotalTime>
  <Words>1062</Words>
  <Application>Microsoft Office PowerPoint</Application>
  <PresentationFormat>On-screen Show (4:3)</PresentationFormat>
  <Paragraphs>140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The Amish</vt:lpstr>
      <vt:lpstr>The Amish (Roots)</vt:lpstr>
      <vt:lpstr>Beliefs</vt:lpstr>
      <vt:lpstr>Beliefs cont’d</vt:lpstr>
      <vt:lpstr>Beliefs cont’d</vt:lpstr>
      <vt:lpstr>Values</vt:lpstr>
      <vt:lpstr>Community &amp; Tradition</vt:lpstr>
      <vt:lpstr>Rumspringa</vt:lpstr>
      <vt:lpstr>Health Beliefs</vt:lpstr>
      <vt:lpstr>Insurance and Healthcare Access</vt:lpstr>
      <vt:lpstr>Preventative</vt:lpstr>
      <vt:lpstr>Depression</vt:lpstr>
      <vt:lpstr>Pregnancy and Birth</vt:lpstr>
      <vt:lpstr>Pregnancy and Birth cont’d</vt:lpstr>
      <vt:lpstr>Pregnancy and Birth cont’d</vt:lpstr>
      <vt:lpstr>PowerPoint Presentation</vt:lpstr>
      <vt:lpstr>PowerPoint Presentation</vt:lpstr>
      <vt:lpstr>Health Risks</vt:lpstr>
      <vt:lpstr>Health Risks cont’d</vt:lpstr>
      <vt:lpstr>Health Risks cont’d</vt:lpstr>
      <vt:lpstr>Health Risks con’t</vt:lpstr>
      <vt:lpstr>Top facts healthcare providers should know about the Amish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Amish</dc:title>
  <dc:creator>Carolyn</dc:creator>
  <cp:lastModifiedBy>Carolyn</cp:lastModifiedBy>
  <cp:revision>25</cp:revision>
  <dcterms:created xsi:type="dcterms:W3CDTF">2012-06-28T17:59:48Z</dcterms:created>
  <dcterms:modified xsi:type="dcterms:W3CDTF">2012-06-29T03:57:07Z</dcterms:modified>
</cp:coreProperties>
</file>