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58" r:id="rId4"/>
    <p:sldId id="259" r:id="rId5"/>
    <p:sldId id="261" r:id="rId6"/>
    <p:sldId id="262" r:id="rId7"/>
    <p:sldId id="263" r:id="rId8"/>
    <p:sldId id="25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342F-25DC-4679-9E09-4E93BAD81C9E}" type="datetimeFigureOut">
              <a:rPr lang="en-US" smtClean="0"/>
              <a:t>3/22/2012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92BF-63E0-43C9-9524-7CFEDA8EB8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342F-25DC-4679-9E09-4E93BAD81C9E}" type="datetimeFigureOut">
              <a:rPr lang="en-US" smtClean="0"/>
              <a:t>3/22/2012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92BF-63E0-43C9-9524-7CFEDA8EB8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342F-25DC-4679-9E09-4E93BAD81C9E}" type="datetimeFigureOut">
              <a:rPr lang="en-US" smtClean="0"/>
              <a:t>3/22/2012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92BF-63E0-43C9-9524-7CFEDA8EB8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342F-25DC-4679-9E09-4E93BAD81C9E}" type="datetimeFigureOut">
              <a:rPr lang="en-US" smtClean="0"/>
              <a:t>3/22/2012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92BF-63E0-43C9-9524-7CFEDA8EB8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342F-25DC-4679-9E09-4E93BAD81C9E}" type="datetimeFigureOut">
              <a:rPr lang="en-US" smtClean="0"/>
              <a:t>3/22/2012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92BF-63E0-43C9-9524-7CFEDA8EB8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342F-25DC-4679-9E09-4E93BAD81C9E}" type="datetimeFigureOut">
              <a:rPr lang="en-US" smtClean="0"/>
              <a:t>3/22/2012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92BF-63E0-43C9-9524-7CFEDA8EB8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342F-25DC-4679-9E09-4E93BAD81C9E}" type="datetimeFigureOut">
              <a:rPr lang="en-US" smtClean="0"/>
              <a:t>3/22/2012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92BF-63E0-43C9-9524-7CFEDA8EB8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342F-25DC-4679-9E09-4E93BAD81C9E}" type="datetimeFigureOut">
              <a:rPr lang="en-US" smtClean="0"/>
              <a:t>3/22/2012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92BF-63E0-43C9-9524-7CFEDA8EB8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342F-25DC-4679-9E09-4E93BAD81C9E}" type="datetimeFigureOut">
              <a:rPr lang="en-US" smtClean="0"/>
              <a:t>3/22/2012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92BF-63E0-43C9-9524-7CFEDA8EB8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342F-25DC-4679-9E09-4E93BAD81C9E}" type="datetimeFigureOut">
              <a:rPr lang="en-US" smtClean="0"/>
              <a:t>3/22/2012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92BF-63E0-43C9-9524-7CFEDA8EB8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D342F-25DC-4679-9E09-4E93BAD81C9E}" type="datetimeFigureOut">
              <a:rPr lang="en-US" smtClean="0"/>
              <a:t>3/22/2012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92BF-63E0-43C9-9524-7CFEDA8EB8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D342F-25DC-4679-9E09-4E93BAD81C9E}" type="datetimeFigureOut">
              <a:rPr lang="en-US" smtClean="0"/>
              <a:t>3/22/2012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A92BF-63E0-43C9-9524-7CFEDA8EB8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Created by: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Breana Bushur, Emma </a:t>
            </a:r>
            <a:r>
              <a:rPr lang="en-US" dirty="0" err="1" smtClean="0">
                <a:solidFill>
                  <a:schemeClr val="tx1"/>
                </a:solidFill>
              </a:rPr>
              <a:t>Ciosek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Megan Buzzard, &amp; Kirsten </a:t>
            </a:r>
            <a:r>
              <a:rPr lang="en-US" dirty="0" err="1" smtClean="0">
                <a:solidFill>
                  <a:schemeClr val="tx1"/>
                </a:solidFill>
              </a:rPr>
              <a:t>Wickman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914400"/>
            <a:ext cx="73914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Stable and Unstable</a:t>
            </a:r>
          </a:p>
          <a:p>
            <a:pPr algn="ctr"/>
            <a:r>
              <a:rPr lang="en-US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Angina</a:t>
            </a:r>
            <a:endParaRPr lang="en-US" sz="6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http://www.youtube.com/watch?v=RXuPBaKzmfM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Definition of Angina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Angina is chest pain or discomfort that occurs if an area of your heart muscle doesn’t not receive enough oxygen-rich blood.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Angina is NOT a disease; it is a symptom of some underlying heart problem.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most cases, it is a symptom of coronary heart disease.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Stable Angina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Stable angina is the most common type of angina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occurs when the heart is working harder than usual.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Stable angina has a regular pattern.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Pain usually goes away in a few minutes after you rest or take medicine for angina.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Stable angina is NOT a heart attack; however, it is a precursor or warning that one may occur.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Unstable Angina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Unlike stable angina, unstable angina does NOT follow a pattern.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occurs more often and be much more severe than stable angina.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Rest or medicine may not relieve the pain from the unstable angina.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Unstable Angina is a very serious disease and requires emergency treatment.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 is a warning sign that a heart attack may happen soon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Signs &amp; Symptoms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16002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Unstable Angina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2209800"/>
            <a:ext cx="36576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Occurs when the heart must work harder, usually during physical exertion.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Doesn’t come as a surprise, and episodes of pain tend to be like.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Usually lasts a short amount of time.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Relieved by rest or medicine.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May feel like gas or indigestion.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Feels like chest pain that spreads to other areas.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81600" y="160020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Stable Angina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2209800"/>
            <a:ext cx="34290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Often occurs while resting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Comes as a surprise to most people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Is much more severe and lasts longer.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In most cases, it can not be relieved by rest or medicine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Usually gets worse over time</a:t>
            </a:r>
          </a:p>
          <a:p>
            <a:pPr>
              <a:buFont typeface="Arial" pitchFamily="34" charset="0"/>
              <a:buChar char="•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 common precursor to a heart attack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Lifestyle Changes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Slow down and take rests if exertion triggers angina.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Avoid eating large meals and rich foods since they leave the person feeling stuffed which can trigger angina.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Try to avoid situations that make you upset or stressed.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Try to become more physically active, but make sure to contact doctors for appropriate activities.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Maintain a healthy weight. Being overweight/obese causes extra stress on the heart.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Take all medicines that the doctor prescribes.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Medicines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8862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Nitrates are the medicines most commonly used to treat stable angina.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Statins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are used with people who suffer from unstable angina.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Other medicines: beta blockers, calcium channel blockers, ACE inhibitors, oral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antiplatelet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medicines, or anticoagulants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-  </a:t>
            </a:r>
            <a:r>
              <a:rPr lang="en-US" dirty="0" err="1" smtClean="0"/>
              <a:t>Lehne</a:t>
            </a:r>
            <a:r>
              <a:rPr lang="en-US" dirty="0" smtClean="0"/>
              <a:t>, R. A.. “Drugs for Angina Pectoris.” 		</a:t>
            </a:r>
            <a:r>
              <a:rPr lang="en-US" i="1" dirty="0" smtClean="0"/>
              <a:t>Pharmacology for nursing care. </a:t>
            </a:r>
            <a:r>
              <a:rPr lang="en-US" dirty="0" smtClean="0"/>
              <a:t>7</a:t>
            </a:r>
            <a:r>
              <a:rPr lang="en-US" baseline="30000" dirty="0" smtClean="0"/>
              <a:t>th</a:t>
            </a:r>
            <a:r>
              <a:rPr lang="en-US" dirty="0" smtClean="0"/>
              <a:t> ed. St. 	Louis, MI: Saunders Elsevier, 2010.</a:t>
            </a:r>
          </a:p>
          <a:p>
            <a:pPr>
              <a:buFontTx/>
              <a:buChar char="-"/>
            </a:pPr>
            <a:r>
              <a:rPr lang="en-US" dirty="0" smtClean="0"/>
              <a:t>“Other Names for Angina – NHLBI, NIH” (Jun 	2011). </a:t>
            </a:r>
            <a:r>
              <a:rPr lang="en-US" i="1" dirty="0" smtClean="0"/>
              <a:t>National heart, lung, and blood 	institute. 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 smtClean="0"/>
              <a:t>Illumistream</a:t>
            </a:r>
            <a:r>
              <a:rPr lang="en-US" dirty="0" smtClean="0"/>
              <a:t>. “What is Angina (Heart Basics #3)- 	YouTube.” Healthguru.com (Mar. 2008). 	Retrieved from 	&lt;http://www.youtube.com/watch?v=RXuPBa	</a:t>
            </a:r>
            <a:r>
              <a:rPr lang="en-US" dirty="0" err="1" smtClean="0"/>
              <a:t>KzmfM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458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Definition of Angina</vt:lpstr>
      <vt:lpstr>Stable Angina</vt:lpstr>
      <vt:lpstr>Unstable Angina</vt:lpstr>
      <vt:lpstr>Signs &amp; Symptoms</vt:lpstr>
      <vt:lpstr>Lifestyle Changes</vt:lpstr>
      <vt:lpstr>Medicines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Breana</dc:creator>
  <cp:lastModifiedBy>Breana</cp:lastModifiedBy>
  <cp:revision>12</cp:revision>
  <dcterms:created xsi:type="dcterms:W3CDTF">2012-03-22T16:52:46Z</dcterms:created>
  <dcterms:modified xsi:type="dcterms:W3CDTF">2012-03-22T17:56:47Z</dcterms:modified>
</cp:coreProperties>
</file>