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5" autoAdjust="0"/>
  </p:normalViewPr>
  <p:slideViewPr>
    <p:cSldViewPr>
      <p:cViewPr varScale="1">
        <p:scale>
          <a:sx n="85" d="100"/>
          <a:sy n="85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FB2A-8E4C-4910-8F9C-9E15E183D9B7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B6FBA-1E97-4E9A-9CA5-99E0C9EA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08334A-2B9E-4E4C-8B3E-E5ED3E7339F1}" type="datetimeFigureOut">
              <a:rPr lang="en-US" smtClean="0"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EC8259-62DD-4857-A824-A6F81A6F63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XuPBaKzm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nguiat Bk BT" pitchFamily="18" charset="0"/>
              </a:rPr>
              <a:t>Unstable Angina</a:t>
            </a:r>
            <a:endParaRPr lang="en-US" dirty="0">
              <a:latin typeface="Benguiat Bk B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71600" y="5181600"/>
            <a:ext cx="7010400" cy="533400"/>
          </a:xfrm>
        </p:spPr>
        <p:txBody>
          <a:bodyPr/>
          <a:lstStyle/>
          <a:p>
            <a:r>
              <a:rPr lang="en-US" dirty="0" smtClean="0"/>
              <a:t>By: Adam Moon, Deb Wendt, Catherine Deters, and </a:t>
            </a:r>
            <a:r>
              <a:rPr lang="en-US" smtClean="0"/>
              <a:t>Erinn </a:t>
            </a:r>
            <a:r>
              <a:rPr lang="en-US" dirty="0" err="1" smtClean="0"/>
              <a:t>Tye</a:t>
            </a:r>
            <a:endParaRPr lang="en-US" dirty="0"/>
          </a:p>
        </p:txBody>
      </p:sp>
      <p:pic>
        <p:nvPicPr>
          <p:cNvPr id="1026" name="Picture 2" descr="C:\Documents and Settings\Ryan\Local Settings\Temporary Internet Files\Content.IE5\3UEKX732\MM90023473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Ryan\Local Settings\Temporary Internet Files\Content.IE5\5EDVM0XU\MM90017398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07" y="3009900"/>
            <a:ext cx="2895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nguiat Bk BT" pitchFamily="18" charset="0"/>
              </a:rPr>
              <a:t>BACKGROUND AND </a:t>
            </a:r>
            <a:r>
              <a:rPr lang="en-US" dirty="0" err="1" smtClean="0">
                <a:latin typeface="Benguiat Bk BT" pitchFamily="18" charset="0"/>
              </a:rPr>
              <a:t>dEFINITION</a:t>
            </a:r>
            <a:endParaRPr lang="en-US" dirty="0">
              <a:latin typeface="Benguiat Bk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ctr"/>
            <a:r>
              <a:rPr lang="en-US" sz="3200" dirty="0" smtClean="0"/>
              <a:t>Traditional Term</a:t>
            </a:r>
          </a:p>
          <a:p>
            <a:pPr marL="285750" indent="-285750" algn="ctr"/>
            <a:r>
              <a:rPr lang="en-US" sz="3200" dirty="0" err="1" smtClean="0"/>
              <a:t>Preinfarcation</a:t>
            </a:r>
            <a:r>
              <a:rPr lang="en-US" sz="3200" dirty="0" smtClean="0"/>
              <a:t> Angina (old term)</a:t>
            </a:r>
          </a:p>
          <a:p>
            <a:pPr marL="285750" indent="-285750" algn="ctr"/>
            <a:r>
              <a:rPr lang="en-US" sz="3200" dirty="0" smtClean="0"/>
              <a:t>Categorizing Unstable Angina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92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nguiat Bk BT" pitchFamily="18" charset="0"/>
              </a:rPr>
              <a:t>Case Study</a:t>
            </a:r>
            <a:endParaRPr lang="en-US" dirty="0">
              <a:latin typeface="Benguiat Bk B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124200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nguiat Bk BT" pitchFamily="18" charset="0"/>
              </a:rPr>
              <a:t>Common signs &amp; Symptoms</a:t>
            </a:r>
            <a:endParaRPr lang="en-US" dirty="0">
              <a:latin typeface="Benguiat Bk B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691157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Anxiety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Occurs at rest or during exertion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Chest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691157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Dyspnea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Diaphoresis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Pallor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Grayness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Nausea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nguiat Bk BT" pitchFamily="18" charset="0"/>
              </a:rPr>
              <a:t>Nursing Assessment</a:t>
            </a:r>
            <a:endParaRPr lang="en-US" dirty="0">
              <a:latin typeface="Benguiat Bk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077200" cy="3048001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Tachycardia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S3 Gallop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Pulmonary Congestion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wave inversion during chest pain (will subside with pain management)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Labs: Troponin, CPKNB, LDH remain normal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nguiat Bk BT" pitchFamily="18" charset="0"/>
              </a:rPr>
              <a:t>Nursing Intervention</a:t>
            </a:r>
            <a:endParaRPr lang="en-US" dirty="0">
              <a:latin typeface="Benguiat Bk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Manage Pain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Maintain Oxygen as Ordered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Monitor Vitals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Decrease Oxygen Demand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nguiat Bk BT" pitchFamily="18" charset="0"/>
              </a:rPr>
              <a:t>BASIC TREATMENT</a:t>
            </a:r>
            <a:endParaRPr lang="en-US" dirty="0">
              <a:latin typeface="Benguiat Bk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Nitroglycerin (NTG)</a:t>
            </a:r>
          </a:p>
          <a:p>
            <a:pPr marL="285750" indent="-28575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Beta Blockers and IV Heparin</a:t>
            </a:r>
          </a:p>
          <a:p>
            <a:pPr marL="285750" indent="-28575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ICU</a:t>
            </a:r>
          </a:p>
          <a:p>
            <a:pPr marL="285750" indent="-28575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Serial Cardiac Enzyme Tests and ECG’s</a:t>
            </a:r>
          </a:p>
          <a:p>
            <a:pPr marL="285750" indent="-28575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Cardiac Catheterization and Revascularization</a:t>
            </a:r>
          </a:p>
          <a:p>
            <a:pPr marL="285750" indent="-28575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Reevaluation of Disease</a:t>
            </a:r>
          </a:p>
          <a:p>
            <a:pPr marL="285750" indent="-285750"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nguiat Bk BT" pitchFamily="18" charset="0"/>
              </a:rPr>
              <a:t>Angina video</a:t>
            </a:r>
            <a:endParaRPr lang="en-US" dirty="0">
              <a:latin typeface="Benguiat Bk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3296297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http://youtu.be/RXuPBaKzmfM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1367</TotalTime>
  <Words>124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Unstable Angina</vt:lpstr>
      <vt:lpstr>BACKGROUND AND dEFINITION</vt:lpstr>
      <vt:lpstr>Case Study</vt:lpstr>
      <vt:lpstr>Common signs &amp; Symptoms</vt:lpstr>
      <vt:lpstr>Nursing Assessment</vt:lpstr>
      <vt:lpstr>Nursing Intervention</vt:lpstr>
      <vt:lpstr>BASIC TREATMENT</vt:lpstr>
      <vt:lpstr>Angina video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Ryan</cp:lastModifiedBy>
  <cp:revision>11</cp:revision>
  <dcterms:created xsi:type="dcterms:W3CDTF">2011-03-26T19:20:26Z</dcterms:created>
  <dcterms:modified xsi:type="dcterms:W3CDTF">2011-03-27T18:07:30Z</dcterms:modified>
</cp:coreProperties>
</file>