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17AB2-4B35-4BAC-BA12-74EF8331501C}" type="datetimeFigureOut">
              <a:rPr lang="en-US" smtClean="0"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ADB6C-51AE-44D5-A82E-2C791546BD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Transcultural</a:t>
            </a:r>
            <a:r>
              <a:rPr lang="en-US" dirty="0" smtClean="0"/>
              <a:t>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nurses have limited knowledge about culture</a:t>
            </a:r>
          </a:p>
          <a:p>
            <a:r>
              <a:rPr lang="en-US" dirty="0" smtClean="0"/>
              <a:t>Demand for </a:t>
            </a:r>
            <a:r>
              <a:rPr lang="en-US" dirty="0" err="1" smtClean="0"/>
              <a:t>transcultural</a:t>
            </a:r>
            <a:r>
              <a:rPr lang="en-US" dirty="0" smtClean="0"/>
              <a:t> nursing knowledge will continue to increase, </a:t>
            </a:r>
            <a:r>
              <a:rPr lang="en-US" dirty="0" err="1" smtClean="0"/>
              <a:t>Leininger</a:t>
            </a:r>
            <a:r>
              <a:rPr lang="en-US" dirty="0" smtClean="0"/>
              <a:t> wants nurses to have a willingness to learn about cultural differences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handing Saudi Arabian patients medications, do not use left hand as it is seen as unclean</a:t>
            </a:r>
          </a:p>
          <a:p>
            <a:r>
              <a:rPr lang="en-US" dirty="0" smtClean="0"/>
              <a:t>Using high-tech equipment may be </a:t>
            </a:r>
            <a:r>
              <a:rPr lang="en-US" dirty="0" err="1" smtClean="0"/>
              <a:t>seeb</a:t>
            </a:r>
            <a:r>
              <a:rPr lang="en-US" dirty="0" smtClean="0"/>
              <a:t> as a cultural taboo to the Amish</a:t>
            </a:r>
          </a:p>
          <a:p>
            <a:r>
              <a:rPr lang="en-US" dirty="0" smtClean="0"/>
              <a:t>Patient may refuse help if we do not respect their </a:t>
            </a:r>
            <a:r>
              <a:rPr lang="en-US" dirty="0" err="1" smtClean="0"/>
              <a:t>beleiefs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use of folk healers is now widely accepted in the hospital setting, as long as it does not harm or interfere</a:t>
            </a:r>
          </a:p>
          <a:p>
            <a:r>
              <a:rPr lang="en-US" dirty="0" err="1" smtClean="0"/>
              <a:t>Herble</a:t>
            </a:r>
            <a:r>
              <a:rPr lang="en-US" dirty="0" smtClean="0"/>
              <a:t> medicines and teas are now used in </a:t>
            </a:r>
            <a:r>
              <a:rPr lang="en-US" dirty="0" err="1" smtClean="0"/>
              <a:t>conjuction</a:t>
            </a:r>
            <a:r>
              <a:rPr lang="en-US" dirty="0" smtClean="0"/>
              <a:t> with western medicine as long as it does not interact</a:t>
            </a:r>
          </a:p>
          <a:p>
            <a:r>
              <a:rPr lang="en-US" dirty="0" smtClean="0"/>
              <a:t>Nurses who are aware of </a:t>
            </a:r>
            <a:r>
              <a:rPr lang="en-US" dirty="0" err="1" smtClean="0"/>
              <a:t>Madeleines</a:t>
            </a:r>
            <a:r>
              <a:rPr lang="en-US" dirty="0" smtClean="0"/>
              <a:t> teachings about cultural practices are looked highly upon as hospitals are looking for those who are culturally aware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Helps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Makes nursing easier and more acceptable</a:t>
            </a:r>
          </a:p>
          <a:p>
            <a:r>
              <a:rPr lang="en-US" dirty="0" smtClean="0"/>
              <a:t>Makes it more rewarding to patient</a:t>
            </a:r>
          </a:p>
          <a:p>
            <a:pPr lvl="1"/>
            <a:r>
              <a:rPr lang="en-US" dirty="0" smtClean="0"/>
              <a:t>Builds trust faster if nurse is aware of their </a:t>
            </a:r>
            <a:r>
              <a:rPr lang="en-US" dirty="0" err="1" smtClean="0"/>
              <a:t>belifes</a:t>
            </a:r>
            <a:endParaRPr lang="en-US" dirty="0" smtClean="0"/>
          </a:p>
          <a:p>
            <a:r>
              <a:rPr lang="en-US" dirty="0" smtClean="0"/>
              <a:t>Makes it easier for nurse</a:t>
            </a:r>
          </a:p>
          <a:p>
            <a:pPr lvl="1"/>
            <a:r>
              <a:rPr lang="en-US" dirty="0" smtClean="0"/>
              <a:t>Knowledge base for different cultural </a:t>
            </a:r>
            <a:r>
              <a:rPr lang="en-US" dirty="0" err="1" smtClean="0"/>
              <a:t>belifs</a:t>
            </a:r>
            <a:r>
              <a:rPr lang="en-US" dirty="0" smtClean="0"/>
              <a:t> towards pain and death</a:t>
            </a:r>
          </a:p>
          <a:p>
            <a:pPr lvl="1"/>
            <a:r>
              <a:rPr lang="en-US" dirty="0" smtClean="0"/>
              <a:t>Easier to make nursing diagnoses towards pain and healing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192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Transcultural Nursing</vt:lpstr>
      <vt:lpstr>Cultural Beliefs</vt:lpstr>
      <vt:lpstr>Cultural Practices</vt:lpstr>
      <vt:lpstr>How It Helps</vt:lpstr>
    </vt:vector>
  </TitlesOfParts>
  <Company>Eastern Illinois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ltslab</dc:creator>
  <cp:lastModifiedBy>ltslab</cp:lastModifiedBy>
  <cp:revision>7</cp:revision>
  <dcterms:created xsi:type="dcterms:W3CDTF">2011-02-16T21:57:07Z</dcterms:created>
  <dcterms:modified xsi:type="dcterms:W3CDTF">2011-02-16T22:15:51Z</dcterms:modified>
</cp:coreProperties>
</file>