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67" autoAdjust="0"/>
  </p:normalViewPr>
  <p:slideViewPr>
    <p:cSldViewPr>
      <p:cViewPr varScale="1">
        <p:scale>
          <a:sx n="55" d="100"/>
          <a:sy n="55" d="100"/>
        </p:scale>
        <p:origin x="-158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1C3E8B-4105-48DD-BFA4-E2D9260E7049}" type="datetimeFigureOut">
              <a:rPr lang="en-US" smtClean="0"/>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5AE392-62AB-4820-8BAD-5A4703D1AF0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Imogene</a:t>
            </a:r>
            <a:r>
              <a:rPr lang="en-US" baseline="0" dirty="0" smtClean="0"/>
              <a:t> was born in 1923 and received a diploma from St. John’s Hospital. A couple years later s</a:t>
            </a:r>
            <a:r>
              <a:rPr lang="en-US" dirty="0" smtClean="0"/>
              <a:t>he earned a BSN in 1948 and a MSN in 1957 from St Louis University. She was director of the Ohio State University, School of Nursing (1968-1972). King was an Associate Professor at Loyola University</a:t>
            </a:r>
            <a:r>
              <a:rPr lang="en-US" baseline="0" dirty="0" smtClean="0"/>
              <a:t> in</a:t>
            </a:r>
            <a:r>
              <a:rPr lang="en-US" dirty="0" smtClean="0"/>
              <a:t> Chicago as well as a professor at the </a:t>
            </a:r>
            <a:r>
              <a:rPr lang="en-US" dirty="0" smtClean="0"/>
              <a:t>University of South Florida</a:t>
            </a:r>
            <a:r>
              <a:rPr lang="en-US" dirty="0" smtClean="0"/>
              <a:t> . Until her death, she continued to speak at local, regional, national and international conferences and consulted with undergraduate and graduate students who were using her theory and developing theories from her Systems Framework. </a:t>
            </a:r>
          </a:p>
          <a:p>
            <a:endParaRPr lang="en-US" dirty="0" smtClean="0"/>
          </a:p>
        </p:txBody>
      </p:sp>
      <p:sp>
        <p:nvSpPr>
          <p:cNvPr id="4" name="Slide Number Placeholder 3"/>
          <p:cNvSpPr>
            <a:spLocks noGrp="1"/>
          </p:cNvSpPr>
          <p:nvPr>
            <p:ph type="sldNum" sz="quarter" idx="10"/>
          </p:nvPr>
        </p:nvSpPr>
        <p:spPr/>
        <p:txBody>
          <a:bodyPr/>
          <a:lstStyle/>
          <a:p>
            <a:fld id="{E65AE392-62AB-4820-8BAD-5A4703D1AF0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 theory focused on persons,</a:t>
            </a:r>
            <a:r>
              <a:rPr lang="en-US" baseline="0" dirty="0" smtClean="0"/>
              <a:t> their interpersonal relationships, and social contexts. King’s interacting systems formed a framework of the personal system. </a:t>
            </a:r>
            <a:r>
              <a:rPr lang="en-US" dirty="0" smtClean="0"/>
              <a:t>She passed away in leaving nurses with a view of persons from the perspective of their interactions with people at three levels of interacting system.</a:t>
            </a:r>
            <a:r>
              <a:rPr lang="en-US" baseline="0" dirty="0" smtClean="0"/>
              <a:t> The three systems indentified concepts that provide a conceptual structure describing the </a:t>
            </a:r>
            <a:r>
              <a:rPr lang="en-US" baseline="0" dirty="0" err="1" smtClean="0"/>
              <a:t>prcoesses</a:t>
            </a:r>
            <a:r>
              <a:rPr lang="en-US" baseline="0" dirty="0" smtClean="0"/>
              <a:t> in each system. </a:t>
            </a:r>
            <a:endParaRPr lang="en-US" dirty="0" smtClean="0"/>
          </a:p>
          <a:p>
            <a:endParaRPr lang="en-US" dirty="0"/>
          </a:p>
        </p:txBody>
      </p:sp>
      <p:sp>
        <p:nvSpPr>
          <p:cNvPr id="4" name="Slide Number Placeholder 3"/>
          <p:cNvSpPr>
            <a:spLocks noGrp="1"/>
          </p:cNvSpPr>
          <p:nvPr>
            <p:ph type="sldNum" sz="quarter" idx="10"/>
          </p:nvPr>
        </p:nvSpPr>
        <p:spPr/>
        <p:txBody>
          <a:bodyPr/>
          <a:lstStyle/>
          <a:p>
            <a:fld id="{E65AE392-62AB-4820-8BAD-5A4703D1AF07}"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D8C61F-063D-439A-9CD5-A82FB54708CE}"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D8C61F-063D-439A-9CD5-A82FB54708CE}"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D8C61F-063D-439A-9CD5-A82FB54708CE}"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D8C61F-063D-439A-9CD5-A82FB54708CE}"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D8C61F-063D-439A-9CD5-A82FB54708CE}"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D8C61F-063D-439A-9CD5-A82FB54708CE}"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D8C61F-063D-439A-9CD5-A82FB54708CE}" type="datetimeFigureOut">
              <a:rPr lang="en-US" smtClean="0"/>
              <a:t>10/5/2011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D8C61F-063D-439A-9CD5-A82FB54708CE}" type="datetimeFigureOut">
              <a:rPr lang="en-US" smtClean="0"/>
              <a:t>10/5/2011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8C61F-063D-439A-9CD5-A82FB54708CE}" type="datetimeFigureOut">
              <a:rPr lang="en-US" smtClean="0"/>
              <a:t>10/5/2011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8C61F-063D-439A-9CD5-A82FB54708CE}"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8C61F-063D-439A-9CD5-A82FB54708CE}"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175F5C-ABBB-42DF-B9B0-30FD9010FB4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D8C61F-063D-439A-9CD5-A82FB54708CE}" type="datetimeFigureOut">
              <a:rPr lang="en-US" smtClean="0"/>
              <a:t>10/5/2011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175F5C-ABBB-42DF-B9B0-30FD9010FB4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latin typeface="Aharoni" pitchFamily="2" charset="-79"/>
                <a:cs typeface="Aharoni" pitchFamily="2" charset="-79"/>
              </a:rPr>
              <a:t/>
            </a:r>
            <a:br>
              <a:rPr lang="en-US" dirty="0" smtClean="0">
                <a:latin typeface="Aharoni" pitchFamily="2" charset="-79"/>
                <a:cs typeface="Aharoni" pitchFamily="2" charset="-79"/>
              </a:rPr>
            </a:br>
            <a:r>
              <a:rPr lang="en-US" dirty="0" smtClean="0">
                <a:latin typeface="Aharoni" pitchFamily="2" charset="-79"/>
                <a:cs typeface="Aharoni" pitchFamily="2" charset="-79"/>
              </a:rPr>
              <a:t>Biography of </a:t>
            </a:r>
            <a:r>
              <a:rPr lang="en-US" b="1" dirty="0" smtClean="0">
                <a:latin typeface="Aharoni" pitchFamily="2" charset="-79"/>
                <a:cs typeface="Aharoni" pitchFamily="2" charset="-79"/>
              </a:rPr>
              <a:t>Imogene King</a:t>
            </a:r>
            <a:r>
              <a:rPr lang="en-US" b="1" dirty="0" smtClean="0"/>
              <a:t/>
            </a:r>
            <a:br>
              <a:rPr lang="en-US" b="1" dirty="0" smtClean="0"/>
            </a:br>
            <a:endParaRPr lang="en-US" dirty="0"/>
          </a:p>
        </p:txBody>
      </p:sp>
      <p:sp>
        <p:nvSpPr>
          <p:cNvPr id="5" name="Content Placeholder 4"/>
          <p:cNvSpPr>
            <a:spLocks noGrp="1"/>
          </p:cNvSpPr>
          <p:nvPr>
            <p:ph sz="half" idx="1"/>
          </p:nvPr>
        </p:nvSpPr>
        <p:spPr/>
        <p:txBody>
          <a:bodyPr>
            <a:normAutofit fontScale="40000" lnSpcReduction="20000"/>
          </a:bodyPr>
          <a:lstStyle/>
          <a:p>
            <a:r>
              <a:rPr lang="en-US" sz="5000" dirty="0" smtClean="0">
                <a:latin typeface="Times New Roman" pitchFamily="18" charset="0"/>
                <a:cs typeface="Times New Roman" pitchFamily="18" charset="0"/>
              </a:rPr>
              <a:t>Imogene King was born in West Point, Iowa on January 30th 1923. </a:t>
            </a:r>
          </a:p>
          <a:p>
            <a:r>
              <a:rPr lang="en-US" sz="5000" dirty="0" smtClean="0">
                <a:latin typeface="Times New Roman" pitchFamily="18" charset="0"/>
                <a:cs typeface="Times New Roman" pitchFamily="18" charset="0"/>
              </a:rPr>
              <a:t>She was a nursing theorist who is known for the development of the Goal Attainment Theory. </a:t>
            </a:r>
          </a:p>
          <a:p>
            <a:r>
              <a:rPr lang="en-US" sz="5000" dirty="0" smtClean="0">
                <a:latin typeface="Times New Roman" pitchFamily="18" charset="0"/>
                <a:cs typeface="Times New Roman" pitchFamily="18" charset="0"/>
              </a:rPr>
              <a:t>She earned  her basic nursing education from St. John’s Hospital  in St. Louis, Missouri, in 1945. </a:t>
            </a:r>
          </a:p>
          <a:p>
            <a:r>
              <a:rPr lang="en-US" sz="5000" dirty="0" smtClean="0">
                <a:latin typeface="Times New Roman" pitchFamily="18" charset="0"/>
                <a:cs typeface="Times New Roman" pitchFamily="18" charset="0"/>
              </a:rPr>
              <a:t>While working in various staff nurse roles,</a:t>
            </a:r>
            <a:r>
              <a:rPr lang="en-US" sz="5000" i="1" dirty="0" smtClean="0">
                <a:latin typeface="Times New Roman" pitchFamily="18" charset="0"/>
                <a:cs typeface="Times New Roman" pitchFamily="18" charset="0"/>
              </a:rPr>
              <a:t> Imogene King </a:t>
            </a:r>
            <a:r>
              <a:rPr lang="en-US" sz="5000" dirty="0" smtClean="0">
                <a:latin typeface="Times New Roman" pitchFamily="18" charset="0"/>
                <a:cs typeface="Times New Roman" pitchFamily="18" charset="0"/>
              </a:rPr>
              <a:t>began a course work toward a Bachelor of Science in Nursing education, which she received from St. Louis University in 1948.</a:t>
            </a:r>
          </a:p>
          <a:p>
            <a:pPr>
              <a:buNone/>
            </a:pPr>
            <a:endParaRPr lang="en-US" dirty="0"/>
          </a:p>
        </p:txBody>
      </p:sp>
      <p:pic>
        <p:nvPicPr>
          <p:cNvPr id="1026" name="Picture 2"/>
          <p:cNvPicPr>
            <a:picLocks noGrp="1" noChangeAspect="1" noChangeArrowheads="1"/>
          </p:cNvPicPr>
          <p:nvPr>
            <p:ph sz="half" idx="2"/>
          </p:nvPr>
        </p:nvPicPr>
        <p:blipFill>
          <a:blip r:embed="rId3" cstate="print"/>
          <a:srcRect/>
          <a:stretch>
            <a:fillRect/>
          </a:stretch>
        </p:blipFill>
        <p:spPr bwMode="auto">
          <a:xfrm>
            <a:off x="5105400" y="1905000"/>
            <a:ext cx="3615319" cy="3729831"/>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haroni" pitchFamily="2" charset="-79"/>
                <a:cs typeface="Aharoni" pitchFamily="2" charset="-79"/>
              </a:rPr>
              <a:t>Biography </a:t>
            </a:r>
            <a:endParaRPr lang="en-US" dirty="0">
              <a:latin typeface="Aharoni" pitchFamily="2" charset="-79"/>
              <a:cs typeface="Aharoni" pitchFamily="2" charset="-79"/>
            </a:endParaRPr>
          </a:p>
        </p:txBody>
      </p:sp>
      <p:sp>
        <p:nvSpPr>
          <p:cNvPr id="5" name="Content Placeholder 4"/>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King published early forms of her theoretical work in 1971 called </a:t>
            </a:r>
            <a:r>
              <a:rPr lang="en-US" i="1" dirty="0" smtClean="0">
                <a:latin typeface="Times New Roman" pitchFamily="18" charset="0"/>
                <a:cs typeface="Times New Roman" pitchFamily="18" charset="0"/>
              </a:rPr>
              <a:t>A Theory for Nursing: Systems, Concepts, Process,</a:t>
            </a:r>
            <a:r>
              <a:rPr lang="en-US" dirty="0" smtClean="0">
                <a:latin typeface="Times New Roman" pitchFamily="18" charset="0"/>
                <a:cs typeface="Times New Roman" pitchFamily="18" charset="0"/>
              </a:rPr>
              <a:t> which contained her first claim to her nursing theory. </a:t>
            </a:r>
          </a:p>
          <a:p>
            <a:r>
              <a:rPr lang="en-US" dirty="0" smtClean="0">
                <a:latin typeface="Times New Roman" pitchFamily="18" charset="0"/>
                <a:cs typeface="Times New Roman" pitchFamily="18" charset="0"/>
              </a:rPr>
              <a:t>King’s framework viewed whole persons in their family and social contexts. </a:t>
            </a:r>
          </a:p>
          <a:p>
            <a:r>
              <a:rPr lang="en-US" dirty="0" smtClean="0">
                <a:latin typeface="Times New Roman" pitchFamily="18" charset="0"/>
                <a:cs typeface="Times New Roman" pitchFamily="18" charset="0"/>
              </a:rPr>
              <a:t>King retired in 1990 </a:t>
            </a:r>
          </a:p>
          <a:p>
            <a:r>
              <a:rPr lang="en-US" dirty="0" smtClean="0">
                <a:latin typeface="Times New Roman" pitchFamily="18" charset="0"/>
                <a:cs typeface="Times New Roman" pitchFamily="18" charset="0"/>
              </a:rPr>
              <a:t>Imogene King died in December 2007 at the age of 84 years old.</a:t>
            </a:r>
            <a:endParaRPr lang="en-US"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Used some from chitty and black then </a:t>
            </a:r>
          </a:p>
          <a:p>
            <a:r>
              <a:rPr lang="en-US" b="1" dirty="0" smtClean="0"/>
              <a:t>King, I. M. (2011) Nursing Theorist: Imogene 	King Biography . </a:t>
            </a:r>
            <a:r>
              <a:rPr lang="en-US" b="1" i="1" dirty="0" smtClean="0"/>
              <a:t>Getting to know </a:t>
            </a:r>
            <a:r>
              <a:rPr lang="en-US" b="1" i="1" smtClean="0"/>
              <a:t>nursing 	theorist</a:t>
            </a:r>
            <a:r>
              <a:rPr lang="en-US" b="1" i="1" dirty="0" smtClean="0"/>
              <a:t>. </a:t>
            </a:r>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348</Words>
  <Application>Microsoft Office PowerPoint</Application>
  <PresentationFormat>On-screen Show (4:3)</PresentationFormat>
  <Paragraphs>16</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 Biography of Imogene King </vt:lpstr>
      <vt:lpstr>Biography </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Biography of Imogene King </dc:title>
  <dc:creator>Therese</dc:creator>
  <cp:lastModifiedBy>Therese</cp:lastModifiedBy>
  <cp:revision>1</cp:revision>
  <dcterms:created xsi:type="dcterms:W3CDTF">2011-10-05T18:37:47Z</dcterms:created>
  <dcterms:modified xsi:type="dcterms:W3CDTF">2011-10-05T19:39:26Z</dcterms:modified>
</cp:coreProperties>
</file>