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08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59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875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573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21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055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20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41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4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41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2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4/6/2013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1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28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5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6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3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224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7459" y="653143"/>
            <a:ext cx="8825658" cy="1555667"/>
          </a:xfrm>
        </p:spPr>
        <p:txBody>
          <a:bodyPr/>
          <a:lstStyle/>
          <a:p>
            <a:r>
              <a:rPr lang="en-US" sz="4400" dirty="0" smtClean="0"/>
              <a:t>What Virginia Henderson’s Theory Means </a:t>
            </a:r>
            <a:r>
              <a:rPr lang="en-US" sz="4400" dirty="0"/>
              <a:t>F</a:t>
            </a:r>
            <a:r>
              <a:rPr lang="en-US" sz="4400" dirty="0" smtClean="0"/>
              <a:t>or Nursing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176" y="2861401"/>
            <a:ext cx="5082639" cy="348745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459" y="2568963"/>
            <a:ext cx="3025159" cy="407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07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What Virginia Henderson’s Theory Means For Nursing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Virginia Henderson’s Theory Means For Nursing</dc:title>
  <dc:creator>Mariya Asbell</dc:creator>
  <cp:lastModifiedBy>Mariya Asbell</cp:lastModifiedBy>
  <cp:revision>2</cp:revision>
  <dcterms:created xsi:type="dcterms:W3CDTF">2013-04-06T10:58:37Z</dcterms:created>
  <dcterms:modified xsi:type="dcterms:W3CDTF">2013-04-06T11:35:53Z</dcterms:modified>
</cp:coreProperties>
</file>