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sldIdLst>
    <p:sldId id="256" r:id="rId2"/>
    <p:sldId id="257" r:id="rId3"/>
    <p:sldId id="258" r:id="rId4"/>
    <p:sldId id="259" r:id="rId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8" d="100"/>
          <a:sy n="68" d="100"/>
        </p:scale>
        <p:origin x="-1792"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printerSettings" Target="printerSettings/printerSettings1.bin"/><Relationship Id="rId7" Type="http://schemas.openxmlformats.org/officeDocument/2006/relationships/presProps" Target="presProps.xml"/><Relationship Id="rId8" Type="http://schemas.openxmlformats.org/officeDocument/2006/relationships/viewProps" Target="viewProps.xml"/><Relationship Id="rId9" Type="http://schemas.openxmlformats.org/officeDocument/2006/relationships/theme" Target="theme/theme1.xml"/><Relationship Id="rId1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en-US" smtClean="0"/>
              <a:t>Click to edit Master title style</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white"/>
        <p:txBody>
          <a:bodyPr/>
          <a:lstStyle/>
          <a:p>
            <a:fld id="{DB32461A-250E-4A29-9E9B-599CA3838FA1}" type="datetime1">
              <a:rPr lang="en-US" smtClean="0"/>
              <a:pPr/>
              <a:t>7/1/12</a:t>
            </a:fld>
            <a:endParaRPr lang="en-US" dirty="0"/>
          </a:p>
        </p:txBody>
      </p:sp>
      <p:sp>
        <p:nvSpPr>
          <p:cNvPr id="5" name="Footer Placeholder 4"/>
          <p:cNvSpPr>
            <a:spLocks noGrp="1"/>
          </p:cNvSpPr>
          <p:nvPr>
            <p:ph type="ftr" sz="quarter" idx="11"/>
          </p:nvPr>
        </p:nvSpPr>
        <p:spPr bwMode="white"/>
        <p:txBody>
          <a:bodyPr/>
          <a:lstStyle/>
          <a:p>
            <a:endParaRPr lang="en-US" dirty="0"/>
          </a:p>
        </p:txBody>
      </p:sp>
      <p:sp>
        <p:nvSpPr>
          <p:cNvPr id="6" name="Slide Number Placeholder 5"/>
          <p:cNvSpPr>
            <a:spLocks noGrp="1"/>
          </p:cNvSpPr>
          <p:nvPr>
            <p:ph type="sldNum" sz="quarter" idx="12"/>
          </p:nvPr>
        </p:nvSpPr>
        <p:spPr/>
        <p:txBody>
          <a:bodyPr/>
          <a:lstStyle/>
          <a:p>
            <a:fld id="{CF40B41D-FD10-4A38-B39B-626510BD49B7}"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C81099-48EC-46A3-9530-F58EB96AF77C}" type="datetime1">
              <a:rPr lang="en-US" smtClean="0"/>
              <a:pPr/>
              <a:t>7/1/12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40B41D-FD10-4A38-B39B-626510BD49B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F697E24-FFB9-4C73-8C6D-E02A7AD33DB8}" type="datetime1">
              <a:rPr lang="en-US" smtClean="0"/>
              <a:pPr/>
              <a:t>7/1/12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40B41D-FD10-4A38-B39B-626510BD49B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F1AD66C-382E-48AD-8F4C-E87C4D4A8B28}" type="datetime1">
              <a:rPr lang="en-US" smtClean="0"/>
              <a:pPr/>
              <a:t>7/1/12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40B41D-FD10-4A38-B39B-626510BD49B7}" type="slidenum">
              <a:rPr lang="en-US" smtClean="0"/>
              <a:pPr/>
              <a:t>‹#›</a:t>
            </a:fld>
            <a:endParaRPr lang="en-US"/>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6F4ADA4-35DF-4BD1-8C53-4246F035229A}" type="datetime1">
              <a:rPr lang="en-US" smtClean="0"/>
              <a:pPr/>
              <a:t>7/1/12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40B41D-FD10-4A38-B39B-626510BD49B7}" type="slidenum">
              <a:rPr lang="en-US" smtClean="0"/>
              <a:pPr/>
              <a:t>‹#›</a:t>
            </a:fld>
            <a:endParaRPr lang="en-U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659F63ED-02B1-490A-8EAD-E0CB136D5388}" type="datetime1">
              <a:rPr lang="en-US" smtClean="0"/>
              <a:pPr/>
              <a:t>7/1/12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40B41D-FD10-4A38-B39B-626510BD49B7}" type="slidenum">
              <a:rPr lang="en-US" smtClean="0"/>
              <a:pPr/>
              <a:t>‹#›</a:t>
            </a:fld>
            <a:endParaRPr lang="en-US"/>
          </a:p>
        </p:txBody>
      </p:sp>
      <p:sp>
        <p:nvSpPr>
          <p:cNvPr id="12" name="Content Placeholder 11"/>
          <p:cNvSpPr>
            <a:spLocks noGrp="1"/>
          </p:cNvSpPr>
          <p:nvPr>
            <p:ph sz="quarter" idx="14"/>
          </p:nvPr>
        </p:nvSpPr>
        <p:spPr>
          <a:xfrm>
            <a:off x="46482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6F771BB6-685D-4518-8FAD-1882B9671546}" type="datetime1">
              <a:rPr lang="en-US" smtClean="0"/>
              <a:pPr/>
              <a:t>7/1/12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F40B41D-FD10-4A38-B39B-626510BD49B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65FFBFE-5C08-4E0E-AF38-FB925F0B4D71}" type="datetime1">
              <a:rPr lang="en-US" smtClean="0"/>
              <a:pPr/>
              <a:t>7/1/12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F40B41D-FD10-4A38-B39B-626510BD49B7}" type="slidenum">
              <a:rPr lang="en-US" smtClean="0"/>
              <a:pPr/>
              <a:t>‹#›</a:t>
            </a:fld>
            <a:endParaRPr lang="en-U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823242C-D747-4ADD-80D8-99421268E3A8}" type="datetime1">
              <a:rPr lang="en-US" smtClean="0"/>
              <a:pPr/>
              <a:t>7/1/12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F40B41D-FD10-4A38-B39B-626510BD49B7}"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E82007-CDD1-4BCF-B9F4-9D458EFEEFE1}" type="datetime1">
              <a:rPr lang="en-US" smtClean="0"/>
              <a:pPr/>
              <a:t>7/1/12</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F40B41D-FD10-4A38-B39B-626510BD49B7}" type="slidenum">
              <a:rPr lang="en-US" smtClean="0"/>
              <a:pPr/>
              <a:t>‹#›</a:t>
            </a:fld>
            <a:endParaRPr lang="en-US"/>
          </a:p>
        </p:txBody>
      </p:sp>
      <p:sp>
        <p:nvSpPr>
          <p:cNvPr id="9" name="Content Placeholder 8"/>
          <p:cNvSpPr>
            <a:spLocks noGrp="1"/>
          </p:cNvSpPr>
          <p:nvPr>
            <p:ph sz="quarter" idx="13"/>
          </p:nvPr>
        </p:nvSpPr>
        <p:spPr>
          <a:xfrm>
            <a:off x="1371600" y="1676400"/>
            <a:ext cx="3276600" cy="3505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A4F265-CA88-4C30-A9AD-02E6A5184734}" type="datetime1">
              <a:rPr lang="en-US" smtClean="0"/>
              <a:pPr/>
              <a:t>7/1/12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40B41D-FD10-4A38-B39B-626510BD49B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3823242C-D747-4ADD-80D8-99421268E3A8}" type="datetime1">
              <a:rPr lang="en-US" smtClean="0"/>
              <a:pPr/>
              <a:t>7/1/12</a:t>
            </a:fld>
            <a:endParaRPr lang="en-US" dirty="0"/>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en-US" dirty="0"/>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CF40B41D-FD10-4A38-B39B-626510BD49B7}"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sldNum="0" hdr="0" ftr="0" dt="0"/>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err="1" smtClean="0"/>
              <a:t>hOW</a:t>
            </a:r>
            <a:r>
              <a:rPr lang="en-US" dirty="0" smtClean="0"/>
              <a:t> THE THEORY IMPACTS DIRECT PATIENT CARE</a:t>
            </a:r>
            <a:endParaRPr lang="en-US" dirty="0"/>
          </a:p>
        </p:txBody>
      </p:sp>
      <p:sp>
        <p:nvSpPr>
          <p:cNvPr id="3" name="Subtitle 2"/>
          <p:cNvSpPr>
            <a:spLocks noGrp="1"/>
          </p:cNvSpPr>
          <p:nvPr>
            <p:ph type="subTitle" idx="1"/>
          </p:nvPr>
        </p:nvSpPr>
        <p:spPr/>
        <p:txBody>
          <a:bodyPr/>
          <a:lstStyle/>
          <a:p>
            <a:r>
              <a:rPr lang="en-US" dirty="0" smtClean="0"/>
              <a:t>What this theory means for nursing…</a:t>
            </a:r>
          </a:p>
          <a:p>
            <a:endParaRPr lang="en-US" dirty="0"/>
          </a:p>
        </p:txBody>
      </p:sp>
    </p:spTree>
    <p:extLst>
      <p:ext uri="{BB962C8B-B14F-4D97-AF65-F5344CB8AC3E}">
        <p14:creationId xmlns:p14="http://schemas.microsoft.com/office/powerpoint/2010/main" val="29144658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176458"/>
            <a:ext cx="6400800" cy="971044"/>
          </a:xfrm>
        </p:spPr>
        <p:txBody>
          <a:bodyPr>
            <a:normAutofit fontScale="90000"/>
          </a:bodyPr>
          <a:lstStyle/>
          <a:p>
            <a:r>
              <a:rPr lang="en-US" dirty="0" smtClean="0">
                <a:latin typeface="+mn-lt"/>
                <a:cs typeface="Apple Chancery"/>
              </a:rPr>
              <a:t>How the theory impacts direct patient care:	</a:t>
            </a:r>
            <a:endParaRPr lang="en-US" dirty="0">
              <a:latin typeface="+mn-lt"/>
              <a:cs typeface="Apple Chancery"/>
            </a:endParaRPr>
          </a:p>
        </p:txBody>
      </p:sp>
      <p:sp>
        <p:nvSpPr>
          <p:cNvPr id="3" name="Content Placeholder 2"/>
          <p:cNvSpPr>
            <a:spLocks noGrp="1"/>
          </p:cNvSpPr>
          <p:nvPr>
            <p:ph idx="1"/>
          </p:nvPr>
        </p:nvSpPr>
        <p:spPr/>
        <p:txBody>
          <a:bodyPr/>
          <a:lstStyle/>
          <a:p>
            <a:r>
              <a:rPr lang="en-US" dirty="0" smtClean="0">
                <a:latin typeface="Apple Chancery"/>
                <a:cs typeface="Apple Chancery"/>
              </a:rPr>
              <a:t>Patients are encouraged to interact with their environment and are responsible for decisions they made.</a:t>
            </a:r>
          </a:p>
          <a:p>
            <a:r>
              <a:rPr lang="en-US" dirty="0" smtClean="0">
                <a:latin typeface="Apple Chancery"/>
                <a:cs typeface="Apple Chancery"/>
              </a:rPr>
              <a:t>The patient is the person of authority and the primary decision maker in regards to their health care.</a:t>
            </a:r>
          </a:p>
          <a:p>
            <a:r>
              <a:rPr lang="en-US" dirty="0" smtClean="0">
                <a:latin typeface="Apple Chancery"/>
                <a:cs typeface="Apple Chancery"/>
              </a:rPr>
              <a:t>This theory helps to ensure that </a:t>
            </a:r>
            <a:r>
              <a:rPr lang="en-US" dirty="0">
                <a:latin typeface="Apple Chancery"/>
                <a:cs typeface="Apple Chancery"/>
              </a:rPr>
              <a:t>p</a:t>
            </a:r>
            <a:r>
              <a:rPr lang="en-US" dirty="0" smtClean="0">
                <a:latin typeface="Apple Chancery"/>
                <a:cs typeface="Apple Chancery"/>
              </a:rPr>
              <a:t>sychological and emotional needs are met.</a:t>
            </a:r>
            <a:endParaRPr lang="en-US" dirty="0">
              <a:latin typeface="Apple Chancery"/>
              <a:cs typeface="Apple Chancery"/>
            </a:endParaRPr>
          </a:p>
        </p:txBody>
      </p:sp>
    </p:spTree>
    <p:extLst>
      <p:ext uri="{BB962C8B-B14F-4D97-AF65-F5344CB8AC3E}">
        <p14:creationId xmlns:p14="http://schemas.microsoft.com/office/powerpoint/2010/main" val="25610633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993660"/>
            <a:ext cx="6400800" cy="963160"/>
          </a:xfrm>
        </p:spPr>
        <p:txBody>
          <a:bodyPr>
            <a:normAutofit fontScale="90000"/>
          </a:bodyPr>
          <a:lstStyle/>
          <a:p>
            <a:r>
              <a:rPr lang="en-US" dirty="0" smtClean="0">
                <a:cs typeface="Apple Chancery"/>
              </a:rPr>
              <a:t>What does this theory mean for nursing?</a:t>
            </a:r>
            <a:endParaRPr lang="en-US" dirty="0">
              <a:cs typeface="Apple Chancery"/>
            </a:endParaRPr>
          </a:p>
        </p:txBody>
      </p:sp>
      <p:sp>
        <p:nvSpPr>
          <p:cNvPr id="3" name="Content Placeholder 2"/>
          <p:cNvSpPr>
            <a:spLocks noGrp="1"/>
          </p:cNvSpPr>
          <p:nvPr>
            <p:ph idx="1"/>
          </p:nvPr>
        </p:nvSpPr>
        <p:spPr/>
        <p:txBody>
          <a:bodyPr>
            <a:normAutofit fontScale="55000" lnSpcReduction="20000"/>
          </a:bodyPr>
          <a:lstStyle/>
          <a:p>
            <a:r>
              <a:rPr lang="en-US" sz="2600" dirty="0" smtClean="0">
                <a:latin typeface="Apple Chancery"/>
                <a:cs typeface="Apple Chancery"/>
              </a:rPr>
              <a:t>This theory contributed the idea that we should optimize the patient’s quality of life, based on how the patient views things.</a:t>
            </a:r>
          </a:p>
          <a:p>
            <a:r>
              <a:rPr lang="en-US" sz="2600" dirty="0" smtClean="0">
                <a:latin typeface="Apple Chancery"/>
                <a:cs typeface="Apple Chancery"/>
              </a:rPr>
              <a:t>We want to be proactive in teaching out patients about all necessary information and answer any questions they may have, in order to improve their outcome pre and post discharge, </a:t>
            </a:r>
            <a:r>
              <a:rPr lang="en-US" sz="2600" dirty="0" err="1" smtClean="0">
                <a:latin typeface="Apple Chancery"/>
                <a:cs typeface="Apple Chancery"/>
              </a:rPr>
              <a:t>altohught</a:t>
            </a:r>
            <a:r>
              <a:rPr lang="en-US" sz="2600" dirty="0" smtClean="0">
                <a:latin typeface="Apple Chancery"/>
                <a:cs typeface="Apple Chancery"/>
              </a:rPr>
              <a:t> the client must also be proactive about learning.</a:t>
            </a:r>
          </a:p>
          <a:p>
            <a:r>
              <a:rPr lang="en-US" sz="2600" dirty="0" smtClean="0">
                <a:latin typeface="Apple Chancery"/>
                <a:cs typeface="Apple Chancery"/>
              </a:rPr>
              <a:t>Client should actively participate in their responsibility to make decisions and learn about their treatment, making the nurse not the only one responsible for patient learning.</a:t>
            </a:r>
          </a:p>
          <a:p>
            <a:r>
              <a:rPr lang="en-US" sz="2600" dirty="0" smtClean="0">
                <a:latin typeface="Apple Chancery"/>
                <a:cs typeface="Apple Chancery"/>
              </a:rPr>
              <a:t>Nurses should help patients be directed toward reaching their desired health goals.</a:t>
            </a:r>
          </a:p>
          <a:p>
            <a:endParaRPr lang="en-US" dirty="0" smtClean="0"/>
          </a:p>
        </p:txBody>
      </p:sp>
    </p:spTree>
    <p:extLst>
      <p:ext uri="{BB962C8B-B14F-4D97-AF65-F5344CB8AC3E}">
        <p14:creationId xmlns:p14="http://schemas.microsoft.com/office/powerpoint/2010/main" val="17530961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this theory impacts nursing cont’d.</a:t>
            </a:r>
            <a:endParaRPr lang="en-US" dirty="0"/>
          </a:p>
        </p:txBody>
      </p:sp>
      <p:sp>
        <p:nvSpPr>
          <p:cNvPr id="3" name="Content Placeholder 2"/>
          <p:cNvSpPr>
            <a:spLocks noGrp="1"/>
          </p:cNvSpPr>
          <p:nvPr>
            <p:ph idx="1"/>
          </p:nvPr>
        </p:nvSpPr>
        <p:spPr/>
        <p:txBody>
          <a:bodyPr/>
          <a:lstStyle/>
          <a:p>
            <a:r>
              <a:rPr lang="en-US" dirty="0" smtClean="0">
                <a:latin typeface="Apple Chancery"/>
                <a:cs typeface="Apple Chancery"/>
              </a:rPr>
              <a:t>The RN does not specifically treat to “fix” any problems, but to help the patient toward health goals and outcomes., as previously stated.</a:t>
            </a:r>
          </a:p>
          <a:p>
            <a:r>
              <a:rPr lang="en-US" dirty="0" smtClean="0">
                <a:latin typeface="Apple Chancery"/>
                <a:cs typeface="Apple Chancery"/>
              </a:rPr>
              <a:t>While this theory is useful in education, mostly to the experienced RN, it is not as useful to the newer nurses and is not applicable in acute or emergent care settings.</a:t>
            </a:r>
          </a:p>
        </p:txBody>
      </p:sp>
    </p:spTree>
    <p:extLst>
      <p:ext uri="{BB962C8B-B14F-4D97-AF65-F5344CB8AC3E}">
        <p14:creationId xmlns:p14="http://schemas.microsoft.com/office/powerpoint/2010/main" val="246605281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uture">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Couture.thmx</Template>
  <TotalTime>252</TotalTime>
  <Words>254</Words>
  <Application>Microsoft Macintosh PowerPoint</Application>
  <PresentationFormat>On-screen Show (4:3)</PresentationFormat>
  <Paragraphs>14</Paragraphs>
  <Slides>4</Slides>
  <Notes>0</Notes>
  <HiddenSlides>0</HiddenSlides>
  <MMClips>0</MMClip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Couture</vt:lpstr>
      <vt:lpstr>hOW THE THEORY IMPACTS DIRECT PATIENT CARE</vt:lpstr>
      <vt:lpstr>How the theory impacts direct patient care: </vt:lpstr>
      <vt:lpstr>What does this theory mean for nursing?</vt:lpstr>
      <vt:lpstr>How this theory impacts nursing cont’d.</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THE THEORY IMPACTS DIRECT PATIENT CARE</dc:title>
  <dc:creator>Megan Johnson</dc:creator>
  <cp:lastModifiedBy>Megan Johnson</cp:lastModifiedBy>
  <cp:revision>6</cp:revision>
  <dcterms:created xsi:type="dcterms:W3CDTF">2012-07-01T22:08:12Z</dcterms:created>
  <dcterms:modified xsi:type="dcterms:W3CDTF">2012-07-02T02:21:07Z</dcterms:modified>
</cp:coreProperties>
</file>