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2" r:id="rId4"/>
    <p:sldId id="261" r:id="rId5"/>
    <p:sldId id="259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741F7-BCD1-2648-88E6-F1C0B355205E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74CD3-ED0E-544B-9EB8-830B46DA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81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Goal of </a:t>
            </a:r>
            <a:r>
              <a:rPr lang="en-US" dirty="0" err="1" smtClean="0"/>
              <a:t>Leininger’s</a:t>
            </a:r>
            <a:r>
              <a:rPr lang="en-US" dirty="0" smtClean="0"/>
              <a:t> theory- </a:t>
            </a:r>
            <a:r>
              <a:rPr lang="en-US" u="heavy" dirty="0" smtClean="0"/>
              <a:t>IS TO PROVIDE CARE MEASURES THAT ARE IN HARMONY WITH AN INDIVIDUAL’S CULTURAL BELIEFS, PRACTICES AND VALUES.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heavy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Addresses the cultural dynamics the influence the nurse-client relationship. </a:t>
            </a:r>
            <a:r>
              <a:rPr lang="en-US" u="heavy" cap="none" dirty="0" smtClean="0">
                <a:solidFill>
                  <a:srgbClr val="FF0000"/>
                </a:solidFill>
              </a:rPr>
              <a:t>WHEN A NURSE THAKES THE TIME TO LEARN</a:t>
            </a:r>
            <a:r>
              <a:rPr lang="en-US" u="heavy" cap="none" baseline="0" dirty="0" smtClean="0">
                <a:solidFill>
                  <a:srgbClr val="FF0000"/>
                </a:solidFill>
              </a:rPr>
              <a:t> ABOUT A PATIENTS CULTURE, BELIEFS AND VALUES, THIS STRENGTHENS THE NURSE-CLIENT RELATIONSHIP.</a:t>
            </a:r>
            <a:endParaRPr lang="en-US" u="heavy" cap="none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Wholistic</a:t>
            </a:r>
            <a:r>
              <a:rPr lang="en-US" dirty="0" smtClean="0"/>
              <a:t> and comprehensive (understanding) approach.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THIS APPROACHALLOWS ONE TO LOOKS AT THE “WHOLE OR BIGGER</a:t>
            </a:r>
            <a:r>
              <a:rPr lang="en-US" u="heavy" baseline="0" dirty="0" smtClean="0">
                <a:uFill>
                  <a:solidFill>
                    <a:schemeClr val="accent1"/>
                  </a:solidFill>
                </a:uFill>
              </a:rPr>
              <a:t> PICTURE”. </a:t>
            </a:r>
            <a:r>
              <a:rPr lang="en-US" u="heavy" dirty="0" smtClean="0">
                <a:uFill>
                  <a:solidFill>
                    <a:schemeClr val="accent1"/>
                  </a:solidFill>
                </a:uFill>
              </a:rPr>
              <a:t>WHICH HAS LED TO BROADER NURSING PRACTICE APPLICATIONS.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74CD3-ED0E-544B-9EB8-830B46DAA8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47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Incorporated into care plans. – </a:t>
            </a:r>
            <a:r>
              <a:rPr lang="en-US" u="heavy" dirty="0" smtClean="0"/>
              <a:t>CULTURALLY COMPETENT</a:t>
            </a:r>
            <a:r>
              <a:rPr lang="en-US" u="heavy" baseline="0" dirty="0" smtClean="0"/>
              <a:t> NURSING CARE CAN ONLY OCCUR WHEN CLIENT BELIEFS AND AND VALUES ARE THOUGHTFULLY </a:t>
            </a:r>
            <a:r>
              <a:rPr lang="en-US" baseline="0" dirty="0" smtClean="0"/>
              <a:t>incorporated into </a:t>
            </a:r>
            <a:r>
              <a:rPr lang="en-US" u="heavy" baseline="0" dirty="0" smtClean="0"/>
              <a:t>NURSING</a:t>
            </a:r>
            <a:r>
              <a:rPr lang="en-US" baseline="0" dirty="0" smtClean="0"/>
              <a:t> care </a:t>
            </a:r>
            <a:r>
              <a:rPr lang="en-US" baseline="0" smtClean="0"/>
              <a:t>plans.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Nurses</a:t>
            </a:r>
            <a:r>
              <a:rPr lang="en-US" baseline="0" dirty="0" smtClean="0"/>
              <a:t> can influence p</a:t>
            </a:r>
            <a:r>
              <a:rPr lang="en-US" dirty="0" smtClean="0"/>
              <a:t>ositive changes- </a:t>
            </a:r>
            <a:r>
              <a:rPr lang="en-US" u="heavy" dirty="0" smtClean="0"/>
              <a:t>NURSES WHO VALUE AND UNDERSTAND CULTURALLY</a:t>
            </a:r>
            <a:r>
              <a:rPr lang="en-US" u="heavy" baseline="0" dirty="0" smtClean="0"/>
              <a:t> COMPETENT CARE</a:t>
            </a:r>
            <a:r>
              <a:rPr lang="en-US" baseline="0" dirty="0" smtClean="0"/>
              <a:t> can influence positive changes </a:t>
            </a:r>
            <a:r>
              <a:rPr lang="en-US" u="heavy" baseline="0" dirty="0" smtClean="0"/>
              <a:t>IN HEALTHCARE PRACTICES.</a:t>
            </a:r>
            <a:endParaRPr lang="en-US" u="heavy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74CD3-ED0E-544B-9EB8-830B46DAA8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49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329" y="4624668"/>
            <a:ext cx="6542871" cy="559058"/>
          </a:xfrm>
        </p:spPr>
        <p:txBody>
          <a:bodyPr>
            <a:normAutofit/>
          </a:bodyPr>
          <a:lstStyle/>
          <a:p>
            <a:r>
              <a:rPr lang="en-US" dirty="0" smtClean="0"/>
              <a:t>Madeline </a:t>
            </a:r>
            <a:r>
              <a:rPr lang="en-US" dirty="0" err="1" smtClean="0"/>
              <a:t>Leininger</a:t>
            </a:r>
            <a:r>
              <a:rPr lang="en-US" dirty="0" smtClean="0"/>
              <a:t>: Transcultural Nursing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94" y="5305492"/>
            <a:ext cx="5394706" cy="834962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Presented By: Danielle Dill, Lacy Halley, Chelsea </a:t>
            </a:r>
            <a:r>
              <a:rPr lang="en-US" sz="2000" dirty="0" err="1" smtClean="0"/>
              <a:t>Infante</a:t>
            </a:r>
            <a:r>
              <a:rPr lang="en-US" sz="2000" dirty="0" smtClean="0"/>
              <a:t>, Jerome &amp; Jessica Key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739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Who is Madeline </a:t>
            </a:r>
            <a:r>
              <a:rPr lang="en-US" u="sng" dirty="0" err="1" smtClean="0"/>
              <a:t>Leininger</a:t>
            </a:r>
            <a:r>
              <a:rPr lang="en-US" u="sng" dirty="0" smtClean="0"/>
              <a:t>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4215959" cy="32721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Born: </a:t>
            </a:r>
            <a:r>
              <a:rPr lang="en-US" sz="2400" dirty="0"/>
              <a:t>July 13, 1925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000000"/>
                </a:solidFill>
              </a:rPr>
              <a:t>Died</a:t>
            </a:r>
            <a:r>
              <a:rPr lang="en-US" sz="2400" dirty="0"/>
              <a:t>: August 10, 2012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000000"/>
                </a:solidFill>
              </a:rPr>
              <a:t>Education: University of Washington</a:t>
            </a:r>
          </a:p>
          <a:p>
            <a:endParaRPr lang="en-US" dirty="0"/>
          </a:p>
        </p:txBody>
      </p:sp>
      <p:pic>
        <p:nvPicPr>
          <p:cNvPr id="4" name="Picture 3" descr="Madeleine_Leining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826" y="2172189"/>
            <a:ext cx="3209639" cy="386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1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862126"/>
            <a:ext cx="7556313" cy="1116106"/>
          </a:xfrm>
        </p:spPr>
        <p:txBody>
          <a:bodyPr/>
          <a:lstStyle/>
          <a:p>
            <a:r>
              <a:rPr lang="en-US" dirty="0"/>
              <a:t>Transcultural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She developed the concept of Transcultural Nursing.</a:t>
            </a:r>
          </a:p>
          <a:p>
            <a:pPr>
              <a:lnSpc>
                <a:spcPct val="200000"/>
              </a:lnSpc>
            </a:pPr>
            <a:r>
              <a:rPr lang="en-US" dirty="0"/>
              <a:t>In 1850 Madeleine </a:t>
            </a:r>
            <a:r>
              <a:rPr lang="en-US" dirty="0" err="1"/>
              <a:t>Leininger</a:t>
            </a:r>
            <a:r>
              <a:rPr lang="en-US" dirty="0"/>
              <a:t> experienced what she describes as culture shock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This experience led her to become the first professional nurse in the world to earn a doctorate in anthropology and led to the development of Transcultural Nursing as a subfield of nursing.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9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497107"/>
          </a:xfrm>
        </p:spPr>
        <p:txBody>
          <a:bodyPr/>
          <a:lstStyle/>
          <a:p>
            <a:r>
              <a:rPr lang="en-US" u="sng" dirty="0"/>
              <a:t>Theory of Culture Care Diversity and </a:t>
            </a:r>
            <a:r>
              <a:rPr lang="en-US" u="sng" dirty="0" smtClean="0"/>
              <a:t>Universality- basic concepts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29068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Ethno nursing </a:t>
            </a:r>
            <a:r>
              <a:rPr lang="en-US" sz="2400" dirty="0"/>
              <a:t>methodology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To assist the </a:t>
            </a:r>
            <a:r>
              <a:rPr lang="en-US" sz="2400" dirty="0" smtClean="0"/>
              <a:t>career </a:t>
            </a:r>
            <a:r>
              <a:rPr lang="en-US" sz="2400" dirty="0"/>
              <a:t>in discovery of data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Patient perception </a:t>
            </a:r>
            <a:r>
              <a:rPr lang="en-US" sz="2400" dirty="0" smtClean="0"/>
              <a:t>vs. </a:t>
            </a:r>
            <a:r>
              <a:rPr lang="en-US" sz="2400" dirty="0"/>
              <a:t>Nurse perception</a:t>
            </a:r>
          </a:p>
          <a:p>
            <a:pPr lvl="2">
              <a:lnSpc>
                <a:spcPct val="200000"/>
              </a:lnSpc>
            </a:pPr>
            <a:r>
              <a:rPr lang="en-US" sz="2400" dirty="0"/>
              <a:t>Perceptions of caring varies with cultural background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5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3328741" cy="820535"/>
          </a:xfrm>
        </p:spPr>
        <p:txBody>
          <a:bodyPr/>
          <a:lstStyle/>
          <a:p>
            <a:r>
              <a:rPr lang="en-US" u="sng" dirty="0" smtClean="0"/>
              <a:t>Sunrise Model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3328741" cy="4144963"/>
          </a:xfrm>
        </p:spPr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US" sz="2400" dirty="0"/>
              <a:t>Nursing </a:t>
            </a:r>
            <a:r>
              <a:rPr lang="en-US" sz="2400" dirty="0" smtClean="0"/>
              <a:t>Care</a:t>
            </a:r>
          </a:p>
          <a:p>
            <a:pPr marL="0" lvl="0" indent="0">
              <a:lnSpc>
                <a:spcPct val="200000"/>
              </a:lnSpc>
              <a:buNone/>
            </a:pPr>
            <a:endParaRPr lang="en-US" sz="2400" dirty="0"/>
          </a:p>
          <a:p>
            <a:r>
              <a:rPr lang="en-US" sz="2400" dirty="0"/>
              <a:t>Involves generic (emic) and professional (etic) care systems 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334" y="1061098"/>
            <a:ext cx="3970453" cy="5200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870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798688"/>
            <a:ext cx="7556313" cy="629189"/>
          </a:xfrm>
        </p:spPr>
        <p:txBody>
          <a:bodyPr/>
          <a:lstStyle/>
          <a:p>
            <a:r>
              <a:rPr lang="en-US" u="sng" dirty="0" smtClean="0"/>
              <a:t>Transcultural Nursing and Patient Care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572633"/>
            <a:ext cx="7556313" cy="2767650"/>
          </a:xfrm>
        </p:spPr>
        <p:txBody>
          <a:bodyPr/>
          <a:lstStyle/>
          <a:p>
            <a:r>
              <a:rPr lang="en-US" sz="2400" dirty="0"/>
              <a:t>Goal of </a:t>
            </a:r>
            <a:r>
              <a:rPr lang="en-US" sz="2400" dirty="0" err="1"/>
              <a:t>Leininger’s</a:t>
            </a:r>
            <a:r>
              <a:rPr lang="en-US" sz="2400" dirty="0"/>
              <a:t> theory- harmonious care measures.</a:t>
            </a:r>
          </a:p>
          <a:p>
            <a:r>
              <a:rPr lang="en-US" sz="2400" dirty="0" smtClean="0"/>
              <a:t>Addresses the cultural differences that influence the nurse-client relationship.</a:t>
            </a:r>
          </a:p>
          <a:p>
            <a:pPr>
              <a:lnSpc>
                <a:spcPct val="200000"/>
              </a:lnSpc>
            </a:pPr>
            <a:r>
              <a:rPr lang="en-US" sz="2400" dirty="0" err="1" smtClean="0"/>
              <a:t>Wholistic</a:t>
            </a:r>
            <a:r>
              <a:rPr lang="en-US" sz="2400" dirty="0" smtClean="0"/>
              <a:t> and understanding approach.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9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865094"/>
            <a:ext cx="7556313" cy="1116106"/>
          </a:xfrm>
        </p:spPr>
        <p:txBody>
          <a:bodyPr/>
          <a:lstStyle/>
          <a:p>
            <a:r>
              <a:rPr lang="en-US" u="sng" dirty="0" smtClean="0"/>
              <a:t>What does this mean for nursing?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/>
              <a:t>Incorporated into care </a:t>
            </a:r>
            <a:r>
              <a:rPr lang="en-US" sz="2400" dirty="0" smtClean="0"/>
              <a:t>plans = </a:t>
            </a:r>
            <a:r>
              <a:rPr lang="en-US" sz="2400" smtClean="0"/>
              <a:t>Better care.</a:t>
            </a:r>
            <a:endParaRPr lang="en-US" sz="2400" dirty="0"/>
          </a:p>
          <a:p>
            <a:pPr>
              <a:lnSpc>
                <a:spcPct val="200000"/>
              </a:lnSpc>
            </a:pPr>
            <a:r>
              <a:rPr lang="en-US" sz="2400" dirty="0" smtClean="0"/>
              <a:t>Nurses can influence positive changes.</a:t>
            </a:r>
          </a:p>
        </p:txBody>
      </p:sp>
    </p:spTree>
    <p:extLst>
      <p:ext uri="{BB962C8B-B14F-4D97-AF65-F5344CB8AC3E}">
        <p14:creationId xmlns:p14="http://schemas.microsoft.com/office/powerpoint/2010/main" val="3666890534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261</TotalTime>
  <Words>342</Words>
  <Application>Microsoft Macintosh PowerPoint</Application>
  <PresentationFormat>On-screen Show (4:3)</PresentationFormat>
  <Paragraphs>38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Advantage</vt:lpstr>
      <vt:lpstr>Madeline Leininger: Transcultural Nursing</vt:lpstr>
      <vt:lpstr>Who is Madeline Leininger?</vt:lpstr>
      <vt:lpstr>Transcultural Nursing</vt:lpstr>
      <vt:lpstr>Theory of Culture Care Diversity and Universality- basic concepts</vt:lpstr>
      <vt:lpstr>Sunrise Model</vt:lpstr>
      <vt:lpstr>Transcultural Nursing and Patient Care</vt:lpstr>
      <vt:lpstr>What does this mean for nursing?</vt:lpstr>
    </vt:vector>
  </TitlesOfParts>
  <Company>All Source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Madeline Leininger: Transcultural Nursing</dc:title>
  <dc:creator>Jessica Key</dc:creator>
  <cp:lastModifiedBy>Jessica Key</cp:lastModifiedBy>
  <cp:revision>14</cp:revision>
  <dcterms:created xsi:type="dcterms:W3CDTF">2012-11-13T01:50:04Z</dcterms:created>
  <dcterms:modified xsi:type="dcterms:W3CDTF">2012-11-23T15:29:27Z</dcterms:modified>
</cp:coreProperties>
</file>