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E0DB6-37FD-4CE0-B6AD-915292AC8DAB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1F055-068C-4C79-AE85-A5F9757CBF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 Patricia</a:t>
            </a:r>
            <a:r>
              <a:rPr lang="en-US" baseline="0" dirty="0" smtClean="0"/>
              <a:t> Benner developed the Primacy of Care Theory as an extension of her book “From Novice to Expert:  Excellence and Power in Nursing Practice.”  In this book she states that nurses move though a pyramid of accomplishment.  Everyone begins at the novice level and top achievement on the pyramid is expert.  She says that expert status is </a:t>
            </a:r>
            <a:r>
              <a:rPr lang="en-US" baseline="0" dirty="0" err="1" smtClean="0"/>
              <a:t>achived</a:t>
            </a:r>
            <a:r>
              <a:rPr lang="en-US" baseline="0" dirty="0" smtClean="0"/>
              <a:t> through experience and </a:t>
            </a:r>
            <a:r>
              <a:rPr lang="en-US" baseline="0" dirty="0" err="1" smtClean="0"/>
              <a:t>observatioin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1F055-068C-4C79-AE85-A5F9757CBFE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Primacy</a:t>
            </a:r>
            <a:r>
              <a:rPr lang="en-US" baseline="0" dirty="0" smtClean="0"/>
              <a:t> of care </a:t>
            </a:r>
            <a:r>
              <a:rPr lang="en-US" baseline="0" dirty="0" err="1" smtClean="0"/>
              <a:t>thory</a:t>
            </a:r>
            <a:r>
              <a:rPr lang="en-US" baseline="0" dirty="0" smtClean="0"/>
              <a:t> states that a nurse that is an expert is a nurse that is caring towards their patients.  She states that nurses have a power in the level and amount of care that they provide.  To </a:t>
            </a:r>
            <a:r>
              <a:rPr lang="en-US" baseline="0" dirty="0" err="1" smtClean="0"/>
              <a:t>achive</a:t>
            </a:r>
            <a:r>
              <a:rPr lang="en-US" baseline="0" dirty="0" smtClean="0"/>
              <a:t> the expert level of nursing, a person must be caring.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1F055-068C-4C79-AE85-A5F9757CBFE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07A1B-6985-49DA-AD28-55CF47F75950}" type="datetimeFigureOut">
              <a:rPr lang="en-US" smtClean="0"/>
              <a:t>4/6/2013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274E3-B905-48D7-8948-1922A794C1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Theorist Content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Patricia Benner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Developing The Primacy of Care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Theory developed to extend: </a:t>
            </a:r>
            <a:r>
              <a:rPr lang="en-US" i="1" dirty="0" smtClean="0"/>
              <a:t>From Novice to Expert:  Excellence and Power in Nursing Practice.</a:t>
            </a:r>
          </a:p>
          <a:p>
            <a:pPr marL="742950" lvl="2" indent="-342900"/>
            <a:r>
              <a:rPr lang="en-US" dirty="0" smtClean="0"/>
              <a:t>Nurses move through a pyramid of accomplishment</a:t>
            </a:r>
          </a:p>
          <a:p>
            <a:pPr marL="742950" lvl="2" indent="-342900"/>
            <a:r>
              <a:rPr lang="en-US" dirty="0" smtClean="0"/>
              <a:t>Everyone begins at the Novice level</a:t>
            </a:r>
          </a:p>
          <a:p>
            <a:pPr marL="742950" lvl="2" indent="-342900"/>
            <a:r>
              <a:rPr lang="en-US" dirty="0" smtClean="0"/>
              <a:t>Top achievement in the pyramid is expert </a:t>
            </a:r>
          </a:p>
          <a:p>
            <a:pPr marL="742950" lvl="2" indent="-342900"/>
            <a:r>
              <a:rPr lang="en-US" dirty="0" smtClean="0"/>
              <a:t>Expert is only achieved through experience and observation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Developing The Primacy of Care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Primacy of Care:  an expert nurse is a caring nurse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Nurses have a “power” of care</a:t>
            </a:r>
          </a:p>
          <a:p>
            <a:pPr lvl="1"/>
            <a:r>
              <a:rPr lang="en-US" dirty="0" smtClean="0"/>
              <a:t>Achieved as a person moves through the pyramid of accomplishment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197</Words>
  <Application>Microsoft Office PowerPoint</Application>
  <PresentationFormat>On-screen Show (4:3)</PresentationFormat>
  <Paragraphs>16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Theorist Content</vt:lpstr>
      <vt:lpstr>Developing The Primacy of Care Theory</vt:lpstr>
      <vt:lpstr>Developing The Primacy of Care Theory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Theorist Content</dc:title>
  <dc:creator>David A Hunt</dc:creator>
  <cp:lastModifiedBy>David A Hunt</cp:lastModifiedBy>
  <cp:revision>3</cp:revision>
  <dcterms:created xsi:type="dcterms:W3CDTF">2013-04-07T01:18:38Z</dcterms:created>
  <dcterms:modified xsi:type="dcterms:W3CDTF">2013-04-07T01:46:22Z</dcterms:modified>
</cp:coreProperties>
</file>