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1" r:id="rId4"/>
    <p:sldId id="260" r:id="rId5"/>
    <p:sldId id="259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2" autoAdjust="0"/>
    <p:restoredTop sz="94660"/>
  </p:normalViewPr>
  <p:slideViewPr>
    <p:cSldViewPr>
      <p:cViewPr varScale="1">
        <p:scale>
          <a:sx n="68" d="100"/>
          <a:sy n="68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875EB5-0BB7-4915-BFF5-FD7F1C17BD19}" type="datetimeFigureOut">
              <a:rPr lang="en-US" smtClean="0"/>
              <a:pPr/>
              <a:t>4/14/2012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F56CC4-E7E0-4AC1-8BB0-6FAD61586F5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/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Nursing Theorist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By Aj Imparato, </a:t>
            </a:r>
            <a:r>
              <a:rPr lang="en-US" sz="2800" dirty="0" smtClean="0">
                <a:solidFill>
                  <a:srgbClr val="00B050"/>
                </a:solidFill>
              </a:rPr>
              <a:t>Audrea</a:t>
            </a:r>
            <a:r>
              <a:rPr lang="en-US" sz="2800" dirty="0" smtClean="0">
                <a:solidFill>
                  <a:srgbClr val="00B050"/>
                </a:solidFill>
              </a:rPr>
              <a:t> Flowers </a:t>
            </a:r>
            <a:r>
              <a:rPr lang="en-US" sz="2800" dirty="0" smtClean="0">
                <a:solidFill>
                  <a:srgbClr val="00B050"/>
                </a:solidFill>
              </a:rPr>
              <a:t>and </a:t>
            </a:r>
            <a:r>
              <a:rPr lang="en-US" sz="2800" dirty="0" smtClean="0">
                <a:solidFill>
                  <a:srgbClr val="00B050"/>
                </a:solidFill>
              </a:rPr>
              <a:t>Jada</a:t>
            </a:r>
            <a:r>
              <a:rPr lang="en-US" sz="2800" dirty="0" smtClean="0">
                <a:solidFill>
                  <a:srgbClr val="00B050"/>
                </a:solidFill>
              </a:rPr>
              <a:t> Perkins</a:t>
            </a:r>
            <a:r>
              <a:rPr lang="en-US" sz="2800" dirty="0" smtClean="0">
                <a:solidFill>
                  <a:srgbClr val="00B050"/>
                </a:solidFill>
              </a:rPr>
              <a:t/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Lakeview College of Nursing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	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 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Gray">
          <a:xfrm>
            <a:off x="685800" y="685800"/>
            <a:ext cx="8077200" cy="264261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                                                             </a:t>
            </a:r>
            <a:r>
              <a:rPr lang="en-US" sz="4400" b="1" dirty="0" smtClean="0">
                <a:solidFill>
                  <a:schemeClr val="tx2"/>
                </a:solidFill>
              </a:rPr>
              <a:t>Myra Estrin Levine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dirty="0" smtClean="0">
                <a:solidFill>
                  <a:srgbClr val="C00000"/>
                </a:solidFill>
              </a:rPr>
              <a:t>LIMITATIONS</a:t>
            </a:r>
            <a:endParaRPr lang="en-US" sz="43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Conservation of personal integrity </a:t>
            </a:r>
          </a:p>
          <a:p>
            <a:pPr lvl="1"/>
            <a:r>
              <a:rPr lang="en-US" sz="4000" dirty="0" smtClean="0"/>
              <a:t>Pts psychologically impaired and incapacitated</a:t>
            </a:r>
          </a:p>
          <a:p>
            <a:pPr lvl="1"/>
            <a:r>
              <a:rPr lang="en-US" sz="4000" dirty="0" smtClean="0"/>
              <a:t>Cannot comprehend and absorb knowledge (comatose patients, suicidal individuals or clients) 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dirty="0" smtClean="0">
                <a:solidFill>
                  <a:srgbClr val="C00000"/>
                </a:solidFill>
              </a:rPr>
              <a:t>LIMITATIONS</a:t>
            </a:r>
            <a:endParaRPr lang="en-US" sz="43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300" dirty="0" smtClean="0"/>
              <a:t>Conservation of social integrity </a:t>
            </a:r>
          </a:p>
          <a:p>
            <a:pPr lvl="1"/>
            <a:r>
              <a:rPr lang="en-US" sz="4300" dirty="0" smtClean="0"/>
              <a:t>When pt has no significant others like family members. </a:t>
            </a:r>
          </a:p>
          <a:p>
            <a:pPr lvl="1"/>
            <a:r>
              <a:rPr lang="en-US" sz="4300" dirty="0" smtClean="0"/>
              <a:t>Abandoned children, psychiatric patients who are unable to interact, unresponsive clients </a:t>
            </a:r>
            <a:r>
              <a:rPr lang="en-US" sz="3900" dirty="0" smtClean="0"/>
              <a:t>(unconscious individual)- pt no longer focus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100" dirty="0" smtClean="0">
                <a:solidFill>
                  <a:schemeClr val="bg1"/>
                </a:solidFill>
              </a:rPr>
              <a:t>Myra Levine</a:t>
            </a:r>
            <a:endParaRPr lang="en-US" sz="4100" dirty="0">
              <a:solidFill>
                <a:schemeClr val="bg1"/>
              </a:solidFill>
            </a:endParaRPr>
          </a:p>
        </p:txBody>
      </p:sp>
      <p:pic>
        <p:nvPicPr>
          <p:cNvPr id="5" name="Content Placeholder 4" descr="myra levine pic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2286000"/>
            <a:ext cx="2457450" cy="324326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i="1" dirty="0" smtClean="0"/>
              <a:t>Ethical behaviour is not the display of one's moral rectitude in times of crisis, it is the day-to-day expression of one's commitment to other persons and the ways in which human beings relate to one another in their daily interactions</a:t>
            </a:r>
            <a:r>
              <a:rPr lang="en-US" dirty="0" smtClean="0"/>
              <a:t>."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Myra Levine </a:t>
            </a:r>
            <a:endParaRPr lang="en-US" sz="41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Chicago, IL</a:t>
            </a:r>
          </a:p>
          <a:p>
            <a:r>
              <a:rPr lang="en-US" dirty="0" smtClean="0"/>
              <a:t>Died 1996</a:t>
            </a:r>
          </a:p>
          <a:p>
            <a:r>
              <a:rPr lang="en-US" dirty="0" smtClean="0"/>
              <a:t>Conservation Model</a:t>
            </a:r>
          </a:p>
          <a:p>
            <a:r>
              <a:rPr lang="en-US" dirty="0" smtClean="0"/>
              <a:t>BS(University of Chicago), MS (Wayne University), </a:t>
            </a:r>
            <a:r>
              <a:rPr lang="en-US" dirty="0" smtClean="0"/>
              <a:t>Ph.D</a:t>
            </a:r>
            <a:r>
              <a:rPr lang="en-US" dirty="0" smtClean="0"/>
              <a:t> (Loyola University)</a:t>
            </a:r>
          </a:p>
          <a:p>
            <a:r>
              <a:rPr lang="en-US" dirty="0" smtClean="0"/>
              <a:t>Nursing Jobs</a:t>
            </a:r>
          </a:p>
          <a:p>
            <a:pPr lvl="1"/>
            <a:r>
              <a:rPr lang="en-US" dirty="0" smtClean="0"/>
              <a:t>Private Duty, Civilian(Army), Surgical Nursing Supervisor, Administration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Conservation of Personal Integrity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Content Placeholder 4" descr="3 privac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362200"/>
            <a:ext cx="4409586" cy="2866231"/>
          </a:xfrm>
        </p:spPr>
      </p:pic>
      <p:pic>
        <p:nvPicPr>
          <p:cNvPr id="6" name="Content Placeholder 5" descr="3 respect_selfhood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53000" y="2514600"/>
            <a:ext cx="3487539" cy="279003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Conservation of Personal Integrity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Recognizes the individual as one who strives for recognition respect self awareness selfhood self determination</a:t>
            </a:r>
          </a:p>
          <a:p>
            <a:pPr lvl="1"/>
            <a:r>
              <a:rPr lang="en-US" dirty="0" smtClean="0"/>
              <a:t>Ex. Recognize and protect patient’s space needs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dirty="0" smtClean="0"/>
              <a:t> </a:t>
            </a:r>
            <a:r>
              <a:rPr lang="en-US" sz="4100" dirty="0" smtClean="0">
                <a:solidFill>
                  <a:srgbClr val="C00000"/>
                </a:solidFill>
              </a:rPr>
              <a:t>LIMITATIONS</a:t>
            </a:r>
            <a:endParaRPr lang="en-US" sz="41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challen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2057400"/>
            <a:ext cx="4724400" cy="397354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 smtClean="0">
                <a:solidFill>
                  <a:srgbClr val="C00000"/>
                </a:solidFill>
              </a:rPr>
              <a:t/>
            </a:r>
            <a:br>
              <a:rPr lang="en-US" sz="4800" dirty="0" smtClean="0">
                <a:solidFill>
                  <a:srgbClr val="C00000"/>
                </a:solidFill>
              </a:rPr>
            </a:br>
            <a:r>
              <a:rPr lang="en-US" sz="4600" dirty="0" smtClean="0">
                <a:solidFill>
                  <a:srgbClr val="C00000"/>
                </a:solidFill>
              </a:rPr>
              <a:t>LIMITATIONS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Conservation model </a:t>
            </a:r>
          </a:p>
          <a:p>
            <a:pPr lvl="1"/>
            <a:r>
              <a:rPr lang="en-US" sz="4000" dirty="0" smtClean="0"/>
              <a:t>No Health prevention – prevent illness before it starts.</a:t>
            </a:r>
          </a:p>
          <a:p>
            <a:pPr lvl="1"/>
            <a:r>
              <a:rPr lang="en-US" sz="4000" dirty="0" smtClean="0"/>
              <a:t>Only present and short term focus</a:t>
            </a:r>
          </a:p>
          <a:p>
            <a:pPr lvl="1"/>
            <a:r>
              <a:rPr lang="en-US" sz="4000" dirty="0" smtClean="0"/>
              <a:t>Patient has to rely on nurse more</a:t>
            </a:r>
          </a:p>
          <a:p>
            <a:pPr lvl="1"/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100" dirty="0" smtClean="0">
                <a:solidFill>
                  <a:srgbClr val="C00000"/>
                </a:solidFill>
              </a:rPr>
              <a:t>LIMITATIONS</a:t>
            </a:r>
            <a:endParaRPr lang="en-US" sz="41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 Conservation of energy </a:t>
            </a:r>
          </a:p>
          <a:p>
            <a:pPr lvl="1"/>
            <a:r>
              <a:rPr lang="en-US" sz="4000" dirty="0" smtClean="0"/>
              <a:t>Manic patients, ADHD in children</a:t>
            </a:r>
          </a:p>
          <a:p>
            <a:pPr lvl="1"/>
            <a:r>
              <a:rPr lang="en-US" sz="4000" dirty="0" smtClean="0"/>
              <a:t> Pts with limited movements (paralyzed).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100" dirty="0" smtClean="0">
                <a:solidFill>
                  <a:srgbClr val="C00000"/>
                </a:solidFill>
              </a:rPr>
              <a:t>LIMITATIONS</a:t>
            </a:r>
            <a:endParaRPr lang="en-US" sz="41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Conservation of structural integrity</a:t>
            </a:r>
          </a:p>
          <a:p>
            <a:pPr lvl="1"/>
            <a:r>
              <a:rPr lang="en-US" sz="4000" dirty="0" smtClean="0"/>
              <a:t>Damage is done due to patient request seeking beauty</a:t>
            </a:r>
          </a:p>
          <a:p>
            <a:pPr lvl="2"/>
            <a:r>
              <a:rPr lang="en-US" sz="4000" dirty="0" smtClean="0"/>
              <a:t>Ex. plastic surgeries, breast enhancements and liposuctions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107</TotalTime>
  <Words>241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 Nursing Theorist By Aj Imparato, Audrea Flowers and Jada Perkins Lakeview College of Nursing    </vt:lpstr>
      <vt:lpstr>Myra Levine</vt:lpstr>
      <vt:lpstr>Myra Levine </vt:lpstr>
      <vt:lpstr>Conservation of Personal Integrity</vt:lpstr>
      <vt:lpstr> Conservation of Personal Integrity </vt:lpstr>
      <vt:lpstr> LIMITATIONS</vt:lpstr>
      <vt:lpstr> LIMITATIONS </vt:lpstr>
      <vt:lpstr>LIMITATIONS</vt:lpstr>
      <vt:lpstr>LIMITATIONS</vt:lpstr>
      <vt:lpstr>LIMITATIONS</vt:lpstr>
      <vt:lpstr>LIMITATIONS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Theorist                 By Aj Imparato, Audrea, and Jada        Lakeview College of Nursing</dc:title>
  <dc:creator>Aj</dc:creator>
  <cp:lastModifiedBy>Aj</cp:lastModifiedBy>
  <cp:revision>13</cp:revision>
  <dcterms:created xsi:type="dcterms:W3CDTF">2012-04-15T02:15:55Z</dcterms:created>
  <dcterms:modified xsi:type="dcterms:W3CDTF">2012-04-15T04:05:02Z</dcterms:modified>
</cp:coreProperties>
</file>