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9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9A7AC-B1D9-4387-A85B-3BAA5A4A9063}" type="datetimeFigureOut">
              <a:rPr lang="en-US" smtClean="0"/>
              <a:t>4/7/2013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91F096-5581-4CF9-BA7A-E74877C700E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9A7AC-B1D9-4387-A85B-3BAA5A4A9063}" type="datetimeFigureOut">
              <a:rPr lang="en-US" smtClean="0"/>
              <a:t>4/7/2013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91F096-5581-4CF9-BA7A-E74877C700E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9A7AC-B1D9-4387-A85B-3BAA5A4A9063}" type="datetimeFigureOut">
              <a:rPr lang="en-US" smtClean="0"/>
              <a:t>4/7/2013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91F096-5581-4CF9-BA7A-E74877C700E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9A7AC-B1D9-4387-A85B-3BAA5A4A9063}" type="datetimeFigureOut">
              <a:rPr lang="en-US" smtClean="0"/>
              <a:t>4/7/2013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91F096-5581-4CF9-BA7A-E74877C700E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9A7AC-B1D9-4387-A85B-3BAA5A4A9063}" type="datetimeFigureOut">
              <a:rPr lang="en-US" smtClean="0"/>
              <a:t>4/7/2013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91F096-5581-4CF9-BA7A-E74877C700E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9A7AC-B1D9-4387-A85B-3BAA5A4A9063}" type="datetimeFigureOut">
              <a:rPr lang="en-US" smtClean="0"/>
              <a:t>4/7/2013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91F096-5581-4CF9-BA7A-E74877C700E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9A7AC-B1D9-4387-A85B-3BAA5A4A9063}" type="datetimeFigureOut">
              <a:rPr lang="en-US" smtClean="0"/>
              <a:t>4/7/2013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91F096-5581-4CF9-BA7A-E74877C700E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9A7AC-B1D9-4387-A85B-3BAA5A4A9063}" type="datetimeFigureOut">
              <a:rPr lang="en-US" smtClean="0"/>
              <a:t>4/7/2013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91F096-5581-4CF9-BA7A-E74877C700E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9A7AC-B1D9-4387-A85B-3BAA5A4A9063}" type="datetimeFigureOut">
              <a:rPr lang="en-US" smtClean="0"/>
              <a:t>4/7/2013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91F096-5581-4CF9-BA7A-E74877C700E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9A7AC-B1D9-4387-A85B-3BAA5A4A9063}" type="datetimeFigureOut">
              <a:rPr lang="en-US" smtClean="0"/>
              <a:t>4/7/2013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91F096-5581-4CF9-BA7A-E74877C700E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9A7AC-B1D9-4387-A85B-3BAA5A4A9063}" type="datetimeFigureOut">
              <a:rPr lang="en-US" smtClean="0"/>
              <a:t>4/7/2013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91F096-5581-4CF9-BA7A-E74877C700E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79A7AC-B1D9-4387-A85B-3BAA5A4A9063}" type="datetimeFigureOut">
              <a:rPr lang="en-US" smtClean="0"/>
              <a:t>4/7/2013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91F096-5581-4CF9-BA7A-E74877C700E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What it means to nursing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Building on previous steps/experiences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What an “expert” is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Nursing isn’t developed by researchers- practice informs theory</a:t>
            </a:r>
          </a:p>
          <a:p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23</Words>
  <Application>Microsoft Office PowerPoint</Application>
  <PresentationFormat>On-screen Show (4:3)</PresentationFormat>
  <Paragraphs>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What it means to nursing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it means to nursing</dc:title>
  <dc:creator>brittany</dc:creator>
  <cp:lastModifiedBy>brittany</cp:lastModifiedBy>
  <cp:revision>1</cp:revision>
  <dcterms:created xsi:type="dcterms:W3CDTF">2013-04-08T00:28:45Z</dcterms:created>
  <dcterms:modified xsi:type="dcterms:W3CDTF">2013-04-08T00:32:45Z</dcterms:modified>
</cp:coreProperties>
</file>