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28" y="-96"/>
      </p:cViewPr>
      <p:guideLst>
        <p:guide orient="horz" pos="2160"/>
        <p:guide pos="2880"/>
      </p:guideLst>
    </p:cSldViewPr>
  </p:slideViewPr>
  <p:notesTextViewPr>
    <p:cViewPr>
      <p:scale>
        <a:sx n="100" d="100"/>
        <a:sy n="100" d="100"/>
      </p:scale>
      <p:origin x="0" y="498"/>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F647A6-5974-4189-8468-C174E2143B36}" type="datetimeFigureOut">
              <a:rPr lang="en-US" smtClean="0"/>
              <a:t>2/18/2011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B0AB55-88D2-46A6-8A81-EC147E17D4C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of the Roy Adaptation Model</a:t>
            </a:r>
            <a:r>
              <a:rPr lang="en-US" baseline="0" dirty="0" smtClean="0"/>
              <a:t> can make a great impact on community health nursing.  When used in community health nursing, it addresses the problems within the community related to health risks and how they can be reduced.</a:t>
            </a:r>
            <a:endParaRPr lang="en-US" dirty="0"/>
          </a:p>
        </p:txBody>
      </p:sp>
      <p:sp>
        <p:nvSpPr>
          <p:cNvPr id="4" name="Slide Number Placeholder 3"/>
          <p:cNvSpPr>
            <a:spLocks noGrp="1"/>
          </p:cNvSpPr>
          <p:nvPr>
            <p:ph type="sldNum" sz="quarter" idx="10"/>
          </p:nvPr>
        </p:nvSpPr>
        <p:spPr/>
        <p:txBody>
          <a:bodyPr/>
          <a:lstStyle/>
          <a:p>
            <a:fld id="{E8B0AB55-88D2-46A6-8A81-EC147E17D4C7}"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process begins with a behavioral assessment.  This looks for</a:t>
            </a:r>
            <a:r>
              <a:rPr lang="en-US" baseline="0" dirty="0" smtClean="0"/>
              <a:t> behaviors that are negative or keeping the community from moving forward.  There are four modes that address these behaviors.  The physical mode looks at health problems and concerns within the community.  Group identity looks at the variety of community groups available to its members and if the groups are serving the community members’ needs.  Role function looks at the functioning and effectiveness of groups and their members serving the community.  The interdependence mode looks at the relationships and support systems among the community and its members.  After identifying the behavior problems, it is then time to do a stimuli assessment.  The assessment looks for the origination of the behavior problems that were found.  The assessment is then used to make nursing diagnoses.  Goals would then be set, interventions planned, implementation given, and </a:t>
            </a:r>
            <a:r>
              <a:rPr lang="en-US" baseline="0" smtClean="0"/>
              <a:t>then an evaluation </a:t>
            </a:r>
            <a:r>
              <a:rPr lang="en-US" baseline="0" dirty="0" smtClean="0"/>
              <a:t>of whether the goals </a:t>
            </a:r>
            <a:r>
              <a:rPr lang="en-US" baseline="0" smtClean="0"/>
              <a:t>were met.</a:t>
            </a:r>
            <a:endParaRPr lang="en-US" dirty="0"/>
          </a:p>
        </p:txBody>
      </p:sp>
      <p:sp>
        <p:nvSpPr>
          <p:cNvPr id="4" name="Slide Number Placeholder 3"/>
          <p:cNvSpPr>
            <a:spLocks noGrp="1"/>
          </p:cNvSpPr>
          <p:nvPr>
            <p:ph type="sldNum" sz="quarter" idx="10"/>
          </p:nvPr>
        </p:nvSpPr>
        <p:spPr/>
        <p:txBody>
          <a:bodyPr/>
          <a:lstStyle/>
          <a:p>
            <a:fld id="{E8B0AB55-88D2-46A6-8A81-EC147E17D4C7}"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8E4503-DD9E-4D6F-9881-2CB76D2A7DBF}" type="datetimeFigureOut">
              <a:rPr lang="en-US" smtClean="0"/>
              <a:t>2/18/2011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8E4503-DD9E-4D6F-9881-2CB76D2A7DBF}" type="datetimeFigureOut">
              <a:rPr lang="en-US" smtClean="0"/>
              <a:t>2/18/2011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8E4503-DD9E-4D6F-9881-2CB76D2A7DBF}" type="datetimeFigureOut">
              <a:rPr lang="en-US" smtClean="0"/>
              <a:t>2/18/2011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8E4503-DD9E-4D6F-9881-2CB76D2A7DBF}" type="datetimeFigureOut">
              <a:rPr lang="en-US" smtClean="0"/>
              <a:t>2/18/2011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8E4503-DD9E-4D6F-9881-2CB76D2A7DBF}" type="datetimeFigureOut">
              <a:rPr lang="en-US" smtClean="0"/>
              <a:t>2/18/2011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8E4503-DD9E-4D6F-9881-2CB76D2A7DBF}" type="datetimeFigureOut">
              <a:rPr lang="en-US" smtClean="0"/>
              <a:t>2/18/2011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8E4503-DD9E-4D6F-9881-2CB76D2A7DBF}" type="datetimeFigureOut">
              <a:rPr lang="en-US" smtClean="0"/>
              <a:t>2/18/2011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8E4503-DD9E-4D6F-9881-2CB76D2A7DBF}" type="datetimeFigureOut">
              <a:rPr lang="en-US" smtClean="0"/>
              <a:t>2/18/2011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8E4503-DD9E-4D6F-9881-2CB76D2A7DBF}" type="datetimeFigureOut">
              <a:rPr lang="en-US" smtClean="0"/>
              <a:t>2/18/2011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8E4503-DD9E-4D6F-9881-2CB76D2A7DBF}" type="datetimeFigureOut">
              <a:rPr lang="en-US" smtClean="0"/>
              <a:t>2/18/2011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8E4503-DD9E-4D6F-9881-2CB76D2A7DBF}" type="datetimeFigureOut">
              <a:rPr lang="en-US" smtClean="0"/>
              <a:t>2/18/2011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AF049E-04C2-4A52-B351-2F654461816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E4503-DD9E-4D6F-9881-2CB76D2A7DBF}" type="datetimeFigureOut">
              <a:rPr lang="en-US" smtClean="0"/>
              <a:t>2/18/2011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F049E-04C2-4A52-B351-2F654461816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The Roy Adaptation Model </a:t>
            </a:r>
            <a:r>
              <a:rPr lang="en-US" dirty="0"/>
              <a:t>i</a:t>
            </a:r>
            <a:r>
              <a:rPr lang="en-US" dirty="0" smtClean="0"/>
              <a:t>n Community Health Nursing</a:t>
            </a:r>
            <a:endParaRPr lang="en-US" dirty="0"/>
          </a:p>
        </p:txBody>
      </p:sp>
      <p:sp>
        <p:nvSpPr>
          <p:cNvPr id="5" name="Content Placeholder 4"/>
          <p:cNvSpPr>
            <a:spLocks noGrp="1"/>
          </p:cNvSpPr>
          <p:nvPr>
            <p:ph idx="1"/>
          </p:nvPr>
        </p:nvSpPr>
        <p:spPr/>
        <p:txBody>
          <a:bodyPr/>
          <a:lstStyle/>
          <a:p>
            <a:r>
              <a:rPr lang="en-US" dirty="0"/>
              <a:t>C</a:t>
            </a:r>
            <a:r>
              <a:rPr lang="en-US" dirty="0" smtClean="0"/>
              <a:t>an make a great impact on community health nursing</a:t>
            </a:r>
          </a:p>
          <a:p>
            <a:r>
              <a:rPr lang="en-US" dirty="0" smtClean="0"/>
              <a:t>Addresses the problems within the community related to health risks and how they can be reduced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Roy Adaptation Model Applied to Community Health Nursing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Begins with a behavioral assessment, which has four parts</a:t>
            </a:r>
          </a:p>
          <a:p>
            <a:pPr lvl="2"/>
            <a:r>
              <a:rPr lang="en-US" dirty="0" smtClean="0"/>
              <a:t>Physical mode</a:t>
            </a:r>
          </a:p>
          <a:p>
            <a:pPr lvl="2"/>
            <a:r>
              <a:rPr lang="en-US" dirty="0" smtClean="0"/>
              <a:t>Group identity</a:t>
            </a:r>
          </a:p>
          <a:p>
            <a:pPr lvl="2"/>
            <a:r>
              <a:rPr lang="en-US" dirty="0" smtClean="0"/>
              <a:t>Role function</a:t>
            </a:r>
          </a:p>
          <a:p>
            <a:pPr lvl="2"/>
            <a:r>
              <a:rPr lang="en-US" dirty="0" smtClean="0"/>
              <a:t>Interdependence</a:t>
            </a:r>
          </a:p>
          <a:p>
            <a:pPr lvl="2"/>
            <a:endParaRPr lang="en-US" dirty="0" smtClean="0"/>
          </a:p>
          <a:p>
            <a:r>
              <a:rPr lang="en-US" dirty="0" smtClean="0"/>
              <a:t>The behavioral assessment is then used to make a stimuli assessment</a:t>
            </a:r>
          </a:p>
          <a:p>
            <a:r>
              <a:rPr lang="en-US" dirty="0" smtClean="0"/>
              <a:t>A nursing care plan is then made from the </a:t>
            </a:r>
            <a:r>
              <a:rPr lang="en-US" smtClean="0"/>
              <a:t>stimuli assessment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TotalTime>
  <Words>291</Words>
  <Application>Microsoft Office PowerPoint</Application>
  <PresentationFormat>On-screen Show (4:3)</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The Roy Adaptation Model in Community Health Nursing</vt:lpstr>
      <vt:lpstr>The Roy Adaptation Model Applied to Community Health Nursing</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Roy Adaptation Model in Community Health Nursing</dc:title>
  <dc:creator>ltslab</dc:creator>
  <cp:lastModifiedBy>ltslab</cp:lastModifiedBy>
  <cp:revision>11</cp:revision>
  <dcterms:created xsi:type="dcterms:W3CDTF">2011-02-18T16:28:54Z</dcterms:created>
  <dcterms:modified xsi:type="dcterms:W3CDTF">2011-02-18T17:01:22Z</dcterms:modified>
</cp:coreProperties>
</file>