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6"/>
  </p:handoutMasterIdLst>
  <p:sldIdLst>
    <p:sldId id="319" r:id="rId2"/>
    <p:sldId id="257" r:id="rId3"/>
    <p:sldId id="386" r:id="rId4"/>
    <p:sldId id="387" r:id="rId5"/>
    <p:sldId id="390" r:id="rId6"/>
    <p:sldId id="388" r:id="rId7"/>
    <p:sldId id="391" r:id="rId8"/>
    <p:sldId id="392" r:id="rId9"/>
    <p:sldId id="393" r:id="rId10"/>
    <p:sldId id="394" r:id="rId11"/>
    <p:sldId id="395" r:id="rId12"/>
    <p:sldId id="397" r:id="rId13"/>
    <p:sldId id="398" r:id="rId14"/>
    <p:sldId id="396" r:id="rId1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56"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7/18/2011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7/18/2011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7/18/2011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7/18/2011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7/18/2011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7/18/2011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7/18/2011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b="1" dirty="0" smtClean="0">
                <a:solidFill>
                  <a:schemeClr val="accent2">
                    <a:lumMod val="75000"/>
                  </a:schemeClr>
                </a:solidFill>
                <a:latin typeface="Tahoma" pitchFamily="-112" charset="0"/>
                <a:cs typeface="Tahoma" pitchFamily="-112" charset="0"/>
              </a:rPr>
              <a:t>Dr. Jean Watson</a:t>
            </a:r>
            <a:endParaRPr lang="en-US" b="1" dirty="0" smtClean="0">
              <a:solidFill>
                <a:schemeClr val="accent2">
                  <a:lumMod val="75000"/>
                </a:schemeClr>
              </a:solidFill>
              <a:latin typeface="Arial" charset="0"/>
              <a:cs typeface="Arial" charset="0"/>
            </a:endParaRP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b="1" dirty="0" smtClean="0">
                <a:solidFill>
                  <a:schemeClr val="accent2">
                    <a:lumMod val="75000"/>
                  </a:schemeClr>
                </a:solidFill>
                <a:latin typeface="Tahoma" pitchFamily="-112" charset="0"/>
                <a:cs typeface="Tahoma" pitchFamily="-112" charset="0"/>
              </a:rPr>
              <a:t>NURSING THEORIST</a:t>
            </a:r>
            <a:endParaRPr lang="en-US" b="1" dirty="0" smtClean="0">
              <a:solidFill>
                <a:schemeClr val="accent2">
                  <a:lumMod val="75000"/>
                </a:schemeClr>
              </a:solidFill>
              <a:latin typeface="Arial" charset="0"/>
              <a:cs typeface="Arial" charset="0"/>
            </a:endParaRPr>
          </a:p>
        </p:txBody>
      </p:sp>
      <p:sp>
        <p:nvSpPr>
          <p:cNvPr id="2" name="TextBox 1"/>
          <p:cNvSpPr txBox="1"/>
          <p:nvPr/>
        </p:nvSpPr>
        <p:spPr>
          <a:xfrm>
            <a:off x="983207" y="5551438"/>
            <a:ext cx="7315200" cy="969496"/>
          </a:xfrm>
          <a:prstGeom prst="rect">
            <a:avLst/>
          </a:prstGeom>
          <a:noFill/>
        </p:spPr>
        <p:txBody>
          <a:bodyPr wrap="square" rtlCol="0">
            <a:spAutoFit/>
          </a:bodyPr>
          <a:lstStyle/>
          <a:p>
            <a:pPr algn="ctr"/>
            <a:r>
              <a:rPr lang="en-US" sz="1900" b="1" dirty="0" smtClean="0">
                <a:solidFill>
                  <a:schemeClr val="tx2">
                    <a:lumMod val="75000"/>
                  </a:schemeClr>
                </a:solidFill>
                <a:latin typeface="Tahoma" pitchFamily="34" charset="0"/>
                <a:ea typeface="Tahoma" pitchFamily="34" charset="0"/>
                <a:cs typeface="Tahoma" pitchFamily="34" charset="0"/>
              </a:rPr>
              <a:t>N200: Theories and Issues in Nursing</a:t>
            </a:r>
          </a:p>
          <a:p>
            <a:pPr algn="ctr"/>
            <a:r>
              <a:rPr lang="en-US" sz="1900" b="1" dirty="0">
                <a:latin typeface="Tahoma" pitchFamily="34" charset="0"/>
                <a:ea typeface="Tahoma" pitchFamily="34" charset="0"/>
                <a:cs typeface="Tahoma" pitchFamily="34" charset="0"/>
              </a:rPr>
              <a:t>Kristina Bailey, Hope Dunn, Stacey Johansen</a:t>
            </a:r>
          </a:p>
          <a:p>
            <a:pPr algn="ctr"/>
            <a:r>
              <a:rPr lang="en-US" sz="1900" b="1" dirty="0">
                <a:latin typeface="Tahoma" pitchFamily="34" charset="0"/>
                <a:ea typeface="Tahoma" pitchFamily="34" charset="0"/>
                <a:cs typeface="Tahoma" pitchFamily="34" charset="0"/>
              </a:rPr>
              <a:t>Madeline </a:t>
            </a:r>
            <a:r>
              <a:rPr lang="en-US" sz="1900" b="1" dirty="0" err="1">
                <a:latin typeface="Tahoma" pitchFamily="34" charset="0"/>
                <a:ea typeface="Tahoma" pitchFamily="34" charset="0"/>
                <a:cs typeface="Tahoma" pitchFamily="34" charset="0"/>
              </a:rPr>
              <a:t>Petcoff</a:t>
            </a:r>
            <a:r>
              <a:rPr lang="en-US" sz="1900" b="1" dirty="0">
                <a:latin typeface="Tahoma" pitchFamily="34" charset="0"/>
                <a:ea typeface="Tahoma" pitchFamily="34" charset="0"/>
                <a:cs typeface="Tahoma" pitchFamily="34" charset="0"/>
              </a:rPr>
              <a:t>, Krystal Rose, and Kara </a:t>
            </a:r>
            <a:r>
              <a:rPr lang="en-US" sz="1900" b="1" dirty="0" smtClean="0">
                <a:latin typeface="Tahoma" pitchFamily="34" charset="0"/>
                <a:ea typeface="Tahoma" pitchFamily="34" charset="0"/>
                <a:cs typeface="Tahoma" pitchFamily="34" charset="0"/>
              </a:rPr>
              <a:t>Thomas</a:t>
            </a:r>
            <a:endParaRPr lang="en-US" sz="1900" b="1" dirty="0">
              <a:solidFill>
                <a:schemeClr val="tx2">
                  <a:lumMod val="75000"/>
                </a:schemeClr>
              </a:solidFill>
              <a:latin typeface="Tahoma" pitchFamily="34" charset="0"/>
              <a:ea typeface="Tahoma" pitchFamily="34" charset="0"/>
              <a:cs typeface="Tahoma" pitchFamily="34" charset="0"/>
            </a:endParaRPr>
          </a:p>
        </p:txBody>
      </p:sp>
      <p:sp>
        <p:nvSpPr>
          <p:cNvPr id="4" name="TextBox 3"/>
          <p:cNvSpPr txBox="1"/>
          <p:nvPr/>
        </p:nvSpPr>
        <p:spPr>
          <a:xfrm>
            <a:off x="3581400" y="5133201"/>
            <a:ext cx="1981200" cy="276999"/>
          </a:xfrm>
          <a:prstGeom prst="rect">
            <a:avLst/>
          </a:prstGeom>
          <a:noFill/>
        </p:spPr>
        <p:txBody>
          <a:bodyPr wrap="square" rtlCol="0">
            <a:spAutoFit/>
          </a:bodyPr>
          <a:lstStyle/>
          <a:p>
            <a:r>
              <a:rPr lang="en-US" sz="1200" dirty="0" smtClean="0">
                <a:solidFill>
                  <a:schemeClr val="bg1"/>
                </a:solidFill>
                <a:latin typeface="Tahoma" pitchFamily="34" charset="0"/>
                <a:ea typeface="Tahoma" pitchFamily="34" charset="0"/>
                <a:cs typeface="Tahoma" pitchFamily="34" charset="0"/>
              </a:rPr>
              <a:t>(Oakland University, 2011)</a:t>
            </a:r>
            <a:endParaRPr lang="en-US" sz="1200" dirty="0">
              <a:solidFill>
                <a:schemeClr val="bg1"/>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592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NCLEX Questions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References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Introduction</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Introduction</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3644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Development of Theory</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Development of Theory</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7046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Basic Concepts of Theory</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Basic Concepts of Theory</a:t>
            </a:r>
          </a:p>
        </p:txBody>
      </p:sp>
      <p:sp>
        <p:nvSpPr>
          <p:cNvPr id="15363" name="Content Placeholder 2"/>
          <p:cNvSpPr>
            <a:spLocks noGrp="1"/>
          </p:cNvSpPr>
          <p:nvPr>
            <p:ph idx="1"/>
          </p:nvPr>
        </p:nvSpPr>
        <p:spPr/>
        <p:txBody>
          <a:bodyPr/>
          <a:lstStyle/>
          <a:p>
            <a:r>
              <a:rPr lang="en-US" sz="2400" b="1" dirty="0"/>
              <a:t>Theory of Human Caring: Caring Science</a:t>
            </a:r>
            <a:endParaRPr lang="en-US" sz="2400" dirty="0"/>
          </a:p>
          <a:p>
            <a:pPr lvl="0"/>
            <a:r>
              <a:rPr lang="en-US" sz="2400" dirty="0"/>
              <a:t>“encompasses a humanitarian, human science orientation to human caring processes, phenomena and experiences” (Caring theory, n.d., para. 1).</a:t>
            </a:r>
          </a:p>
          <a:p>
            <a:pPr lvl="0"/>
            <a:r>
              <a:rPr lang="en-US" sz="2400" dirty="0"/>
              <a:t>Includes arts, humanities, and science.</a:t>
            </a:r>
          </a:p>
          <a:p>
            <a:pPr lvl="0"/>
            <a:r>
              <a:rPr lang="en-US" sz="2400" dirty="0"/>
              <a:t>An evolving new field with nursing and nursing science as its foundation; recently includes disciplines such as Women/Feminist studies, Education, Ecology, Peace studies, Philosophy/Ethics, Arts &amp; Humanities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Impact on Patient Care</a:t>
            </a:r>
          </a:p>
        </p:txBody>
      </p:sp>
      <p:sp>
        <p:nvSpPr>
          <p:cNvPr id="15363" name="Content Placeholder 2"/>
          <p:cNvSpPr>
            <a:spLocks noGrp="1"/>
          </p:cNvSpPr>
          <p:nvPr>
            <p:ph idx="1"/>
          </p:nvPr>
        </p:nvSpPr>
        <p:spPr/>
        <p:txBody>
          <a:bodyPr/>
          <a:lstStyle/>
          <a:p>
            <a:r>
              <a:rPr lang="en-US" sz="2400" b="1" dirty="0"/>
              <a:t>Theory of Human Caring: Transpersonal caring and the caring moment</a:t>
            </a:r>
            <a:endParaRPr lang="en-US" sz="2400" dirty="0"/>
          </a:p>
          <a:p>
            <a:pPr lvl="0"/>
            <a:r>
              <a:rPr lang="en-US" sz="2400" dirty="0"/>
              <a:t>“seeks to connect with and embrace the spirit or soul of the other through the processes of caring and healing and being in authentic relation (Transpersonal caring, n.d., para. 1).</a:t>
            </a:r>
          </a:p>
          <a:p>
            <a:pPr lvl="0"/>
            <a:r>
              <a:rPr lang="en-US" sz="2400" dirty="0"/>
              <a:t>A transpersonal nurse is able to sense the patient’s condition of being at the spirit level, or at the soul, when they enter their patient’s environment with the intent of being caring.</a:t>
            </a:r>
          </a:p>
          <a:p>
            <a:pPr lvl="0"/>
            <a:r>
              <a:rPr lang="en-US" sz="2400"/>
              <a:t>Transpersonal nurses focus on caring, healing, and wholeness instead of on the disease.</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500" b="1" dirty="0" smtClean="0">
                <a:solidFill>
                  <a:schemeClr val="accent2">
                    <a:lumMod val="75000"/>
                  </a:schemeClr>
                </a:solidFill>
                <a:latin typeface="Tahoma" pitchFamily="-112" charset="0"/>
                <a:cs typeface="Tahoma" pitchFamily="-112" charset="0"/>
              </a:rPr>
              <a:t>Dr. Jean Watson – Impact on Patient Care</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Text</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1574</TotalTime>
  <Words>233</Words>
  <Application>Microsoft Office PowerPoint</Application>
  <PresentationFormat>On-screen Show (4:3)</PresentationFormat>
  <Paragraphs>38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Dr. Jean Watson</vt:lpstr>
      <vt:lpstr>        Dr. Jean Watson – Introduction</vt:lpstr>
      <vt:lpstr>        Dr. Jean Watson – Introduction</vt:lpstr>
      <vt:lpstr>        Dr. Jean Watson – Development of Theory</vt:lpstr>
      <vt:lpstr>        Dr. Jean Watson – Development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Kara</cp:lastModifiedBy>
  <cp:revision>129</cp:revision>
  <dcterms:created xsi:type="dcterms:W3CDTF">2011-04-28T17:00:27Z</dcterms:created>
  <dcterms:modified xsi:type="dcterms:W3CDTF">2011-07-18T20:23:43Z</dcterms:modified>
</cp:coreProperties>
</file>