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1CB64-1D3B-4BD8-87A4-77958D823C2F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6BCEC-77F5-423D-A5F1-6BC8FA5132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Texting and Driving a Dangerous Combination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i="1" dirty="0" smtClean="0"/>
              <a:t>Caution the contents of this video clip are graphic</a:t>
            </a:r>
          </a:p>
          <a:p>
            <a:pPr algn="ctr">
              <a:buNone/>
            </a:pPr>
            <a:endParaRPr lang="en-US" sz="2800" b="1" i="1" dirty="0"/>
          </a:p>
          <a:p>
            <a:pPr algn="ctr">
              <a:buNone/>
            </a:pPr>
            <a:r>
              <a:rPr lang="en-US" sz="2800" dirty="0" smtClean="0"/>
              <a:t>http://www.youtube.com/watch?v=ROLCmStlw9E</a:t>
            </a:r>
            <a:r>
              <a:rPr lang="en-US" b="1" i="1" dirty="0" smtClean="0"/>
              <a:t>  </a:t>
            </a:r>
            <a:endParaRPr lang="en-US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581400"/>
          </a:xfrm>
        </p:spPr>
        <p:txBody>
          <a:bodyPr/>
          <a:lstStyle/>
          <a:p>
            <a:r>
              <a:rPr lang="en-US" dirty="0" smtClean="0"/>
              <a:t>The scenes are extreme</a:t>
            </a:r>
          </a:p>
          <a:p>
            <a:r>
              <a:rPr lang="en-US" dirty="0" smtClean="0"/>
              <a:t>This could happen to you</a:t>
            </a:r>
          </a:p>
          <a:p>
            <a:r>
              <a:rPr lang="en-US" dirty="0" smtClean="0"/>
              <a:t>Many lives were affected</a:t>
            </a:r>
          </a:p>
          <a:p>
            <a:r>
              <a:rPr lang="en-US" dirty="0" smtClean="0"/>
              <a:t>Was that one text really worth it?</a:t>
            </a:r>
          </a:p>
          <a:p>
            <a:r>
              <a:rPr lang="en-US" dirty="0" smtClean="0"/>
              <a:t>If you text while you drive think about the consequences…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50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Texting and Driving a Dangerous Combination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Texting and Driving a Dangerous Combination</dc:title>
  <dc:creator>Lori</dc:creator>
  <cp:lastModifiedBy>Lori</cp:lastModifiedBy>
  <cp:revision>2</cp:revision>
  <dcterms:created xsi:type="dcterms:W3CDTF">2010-10-30T15:24:06Z</dcterms:created>
  <dcterms:modified xsi:type="dcterms:W3CDTF">2010-10-30T15:35:33Z</dcterms:modified>
</cp:coreProperties>
</file>