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1" r:id="rId3"/>
    <p:sldId id="264" r:id="rId4"/>
    <p:sldId id="262" r:id="rId5"/>
    <p:sldId id="265" r:id="rId6"/>
    <p:sldId id="263" r:id="rId7"/>
    <p:sldId id="266" r:id="rId8"/>
    <p:sldId id="267" r:id="rId9"/>
    <p:sldId id="268" r:id="rId10"/>
    <p:sldId id="257" r:id="rId11"/>
    <p:sldId id="258" r:id="rId12"/>
    <p:sldId id="259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A867D-2C9A-4043-B068-A5ECE877B2C8}" type="datetimeFigureOut">
              <a:rPr lang="en-US" smtClean="0"/>
              <a:t>11/26/2011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41B384-7D52-4C59-9522-1B7130B37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68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1B384-7D52-4C59-9522-1B7130B370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647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1B384-7D52-4C59-9522-1B7130B3707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281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1B384-7D52-4C59-9522-1B7130B3707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3406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1B384-7D52-4C59-9522-1B7130B3707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110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1B384-7D52-4C59-9522-1B7130B3707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25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1B384-7D52-4C59-9522-1B7130B370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35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1B384-7D52-4C59-9522-1B7130B370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251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1B384-7D52-4C59-9522-1B7130B370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2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1B384-7D52-4C59-9522-1B7130B3707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405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1B384-7D52-4C59-9522-1B7130B3707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68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1B384-7D52-4C59-9522-1B7130B3707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201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1B384-7D52-4C59-9522-1B7130B3707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4761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1B384-7D52-4C59-9522-1B7130B3707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369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11/26/2011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F7AB72-B29B-4662-85D5-5A777BE3B3B0}" type="datetimeFigureOut">
              <a:rPr lang="en-US" smtClean="0"/>
              <a:pPr/>
              <a:t>11/26/2011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915400" cy="8382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Terri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Schiavo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:  Parent’s Perspective</a:t>
            </a:r>
          </a:p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38800" y="5029200"/>
            <a:ext cx="3048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Alicia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Northen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Tenika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McMillan,  Sheila Roth, Lori Turner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Lakeview College of Nursing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RN407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November 16, 2011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thumbnai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0600" y="2971800"/>
            <a:ext cx="3886200" cy="3276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400" y="6324600"/>
            <a:ext cx="15595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www.annointed.net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856488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Key Elements of the Perspective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Ethical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Impact on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Future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Should the courts be involved in medical decision making?</a:t>
            </a:r>
          </a:p>
          <a:p>
            <a:pPr lvl="1"/>
            <a:r>
              <a:rPr lang="en-US" dirty="0"/>
              <a:t>Should a consent be signed on admission regarding decisions of care if one should become incapacitated to make decisions</a:t>
            </a:r>
          </a:p>
          <a:p>
            <a:pPr lvl="1"/>
            <a:r>
              <a:rPr lang="en-US" dirty="0"/>
              <a:t>Should a power of attorney be appointed on admission</a:t>
            </a:r>
          </a:p>
          <a:p>
            <a:pPr lvl="1"/>
            <a:r>
              <a:rPr lang="en-US"/>
              <a:t>Should an advanced directive be placed in patients charts in physician’s office during routine physicals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68880"/>
            <a:ext cx="8229600" cy="4389120"/>
          </a:xfrm>
        </p:spPr>
        <p:txBody>
          <a:bodyPr>
            <a:normAutofit/>
          </a:bodyPr>
          <a:lstStyle/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3"/>
              </a:buBlip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Theresa Marie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Schiavo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commonly known as Terri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Born December 3, 1963, raised outside Philadelphia, PA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Terri struggled with childhood and adolescent obesity. 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1981,Terri’s senior year, attended  Catholic high school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Measured 5 feet 3 inches tall weighing 250 pounds. 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After losing 100 pounds on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NutriSystem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diet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Married Michael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Schiavo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November 3, 1984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Happily married by most court documents </a:t>
            </a:r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Theresa Marie </a:t>
            </a:r>
            <a:r>
              <a:rPr lang="en-US" dirty="0" err="1" smtClean="0"/>
              <a:t>Schiavo</a:t>
            </a:r>
            <a:r>
              <a:rPr lang="en-US" dirty="0" smtClean="0"/>
              <a:t> (cont’d)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53000" y="2362200"/>
            <a:ext cx="38862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3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Some accounts allege marital discord before her collapse.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3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Endured Infertility treatments.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3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Lost an additional 40 pounds during infertility treatments.</a:t>
            </a:r>
          </a:p>
          <a:p>
            <a:endParaRPr lang="en-US" dirty="0"/>
          </a:p>
        </p:txBody>
      </p:sp>
      <p:pic>
        <p:nvPicPr>
          <p:cNvPr id="5" name="Picture 4" descr="terri_schiavo1x4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9600" y="2057400"/>
            <a:ext cx="3810000" cy="37528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00200" y="6172200"/>
            <a:ext cx="1511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wizbangblog.com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Chronological Facts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05000"/>
            <a:ext cx="5334000" cy="4495800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February 25, 1990, cardiac arrest, home 5:30 am</a:t>
            </a:r>
          </a:p>
          <a:p>
            <a:pPr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Cardiac arrhythmia caused from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hypokalemia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Second possible cause: use of epinephrine during resuscitation</a:t>
            </a:r>
          </a:p>
          <a:p>
            <a:pPr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June 18, 1990: Michael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Schiavo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appointed legal guardian</a:t>
            </a:r>
          </a:p>
          <a:p>
            <a:pPr lvl="2"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 the Circuit Court Sixth Judicial Court, Florida </a:t>
            </a:r>
          </a:p>
          <a:p>
            <a:pPr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Determined incapacitated due to coma and anoxic encephalopathy</a:t>
            </a:r>
          </a:p>
          <a:p>
            <a:pPr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3 years, Terri received rehab in skilled nursing facilities</a:t>
            </a:r>
          </a:p>
          <a:p>
            <a:pPr>
              <a:lnSpc>
                <a:spcPct val="200000"/>
              </a:lnSpc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schiavo-brain-sca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15000" y="3733800"/>
            <a:ext cx="3276599" cy="23717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48400" y="6248400"/>
            <a:ext cx="26513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filsalustri.wordpress.com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1" y="2438400"/>
            <a:ext cx="7239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n-US" dirty="0" smtClean="0"/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enjoyed an “amicable” relationship with    Michael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Schiavo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January 1993, settled malpractice case against obstetrician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Lawsuit alleged failure to diagnose eating disorder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Michael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Schiavo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received $750,000 in the settlement.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Settlement was placed in trust for Terri’s care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Husband received $300,000 for personal losses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Facts-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7696200" cy="4150520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February 1993 post malpractice  suit:</a:t>
            </a:r>
          </a:p>
          <a:p>
            <a:pPr lvl="1">
              <a:buBlip>
                <a:blip r:embed="rId3"/>
              </a:buBlip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challenged Michael’s guardianship for the first time</a:t>
            </a:r>
          </a:p>
          <a:p>
            <a:pPr lvl="1"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Court designated John H.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Pecarek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attorney from Tampa</a:t>
            </a:r>
          </a:p>
          <a:p>
            <a:pPr lvl="2"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erri’s Guardian Ad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Early 1994:</a:t>
            </a:r>
          </a:p>
          <a:p>
            <a:pPr lvl="1">
              <a:buBlip>
                <a:blip r:embed="rId3"/>
              </a:buBlip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Michael’s attitude toward Terri’s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prognosis began to change</a:t>
            </a:r>
          </a:p>
          <a:p>
            <a:pPr lvl="1"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Terri 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ransferred to extended care facility Largo, Florida, </a:t>
            </a:r>
          </a:p>
          <a:p>
            <a:pPr lvl="1"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Terri developed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UTI,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Michael changed code status:  DNR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3657600"/>
            <a:ext cx="72390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March 1, 1994:</a:t>
            </a:r>
          </a:p>
          <a:p>
            <a:pPr lvl="1"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John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Pecarek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released Guardian Ad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report</a:t>
            </a:r>
          </a:p>
          <a:p>
            <a:pPr lvl="1"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Described no inappropriate actions by Michael</a:t>
            </a:r>
          </a:p>
          <a:p>
            <a:pPr lvl="1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Two more years of litigation:</a:t>
            </a:r>
          </a:p>
          <a:p>
            <a:pPr lvl="1"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Guardianship court dismissed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actions:  Remove Michael’s guardianship</a:t>
            </a:r>
          </a:p>
          <a:p>
            <a:pPr>
              <a:buBlip>
                <a:blip r:embed="rId3"/>
              </a:buBlip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438400"/>
            <a:ext cx="75620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Extended care facility’s staff objected to this</a:t>
            </a:r>
          </a:p>
          <a:p>
            <a:pPr lvl="1"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Michael revoked the DNR order	</a:t>
            </a:r>
          </a:p>
          <a:p>
            <a:pPr lvl="1"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Transferred Terri to a different long-term facility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2438400"/>
            <a:ext cx="8487965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Blip>
                <a:blip r:embed="rId3"/>
              </a:buBlip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May 1998: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Michael’s first court petition: Withdraw Terri’s life support.</a:t>
            </a:r>
          </a:p>
          <a:p>
            <a:pPr lvl="2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On June 11, 1998: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Court appointed  new Guardian Ad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Richard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27432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Three years later (7 years after her collapse):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Michael began legal plan withdraw Terri’s life support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743200"/>
            <a:ext cx="766453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December 29, 1998:</a:t>
            </a:r>
          </a:p>
          <a:p>
            <a:pPr lvl="1"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released report, confirmed persistent vegetative state</a:t>
            </a:r>
          </a:p>
          <a:p>
            <a:pPr lvl="1"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recommended denial of Michael’s petition for withdrawal </a:t>
            </a:r>
          </a:p>
          <a:p>
            <a:pPr lvl="2">
              <a:buBlip>
                <a:blip r:embed="rId3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Unless there was more evidence of Terri’s wishes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388</TotalTime>
  <Words>534</Words>
  <Application>Microsoft Office PowerPoint</Application>
  <PresentationFormat>On-screen Show (4:3)</PresentationFormat>
  <Paragraphs>101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PowerPoint Presentation</vt:lpstr>
      <vt:lpstr>Introduction</vt:lpstr>
      <vt:lpstr>Theresa Marie Schiavo (cont’d)</vt:lpstr>
      <vt:lpstr>Chronological Facts</vt:lpstr>
      <vt:lpstr>Chronological Facts (cont’d)</vt:lpstr>
      <vt:lpstr>Chronological Facts-con’t</vt:lpstr>
      <vt:lpstr>Chronological Facts (cont’d)</vt:lpstr>
      <vt:lpstr>Chronological Facts (cont’d)</vt:lpstr>
      <vt:lpstr>Chronological Facts (cont’d)</vt:lpstr>
      <vt:lpstr>  Key Elements of the Perspective</vt:lpstr>
      <vt:lpstr>         Ethical Principles</vt:lpstr>
      <vt:lpstr>     Impact on Nursing</vt:lpstr>
      <vt:lpstr>Future Impact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Alicia</dc:creator>
  <cp:lastModifiedBy> </cp:lastModifiedBy>
  <cp:revision>45</cp:revision>
  <dcterms:created xsi:type="dcterms:W3CDTF">2011-11-13T18:39:27Z</dcterms:created>
  <dcterms:modified xsi:type="dcterms:W3CDTF">2011-11-27T04:36:34Z</dcterms:modified>
</cp:coreProperties>
</file>