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0AE4F41-5D4B-4780-95F6-49743DD9E7CF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FF46342-B26C-477C-B3E8-E6A69AB441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ribd.com/doc/2762468/NurseReviewOrg-The-pregnant-adolesc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Teen Pregnancy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Lynette, Dawn, and Kristin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54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Lopoo</a:t>
            </a:r>
            <a:r>
              <a:rPr lang="en-US" dirty="0" smtClean="0"/>
              <a:t>, L. M. (2011). Labor and delivery complications among teenage mothers. </a:t>
            </a:r>
            <a:r>
              <a:rPr lang="en-US" i="1" dirty="0" err="1" smtClean="0"/>
              <a:t>Biodemography</a:t>
            </a:r>
            <a:r>
              <a:rPr lang="en-US" i="1" dirty="0" smtClean="0"/>
              <a:t> and Social Biology 57(2</a:t>
            </a:r>
            <a:r>
              <a:rPr lang="en-US" dirty="0" smtClean="0"/>
              <a:t>), p. 200-220. Retrieved from </a:t>
            </a:r>
            <a:r>
              <a:rPr lang="en-US" dirty="0" err="1" smtClean="0"/>
              <a:t>Ebscohost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Papamicheal</a:t>
            </a:r>
            <a:r>
              <a:rPr lang="en-US" dirty="0" smtClean="0"/>
              <a:t>, E., </a:t>
            </a:r>
            <a:r>
              <a:rPr lang="en-US" dirty="0" err="1" smtClean="0"/>
              <a:t>Pillai</a:t>
            </a:r>
            <a:r>
              <a:rPr lang="en-US" dirty="0" smtClean="0"/>
              <a:t>, R., </a:t>
            </a:r>
            <a:r>
              <a:rPr lang="en-US" dirty="0" err="1" smtClean="0"/>
              <a:t>Yoong</a:t>
            </a:r>
            <a:r>
              <a:rPr lang="en-US" dirty="0" smtClean="0"/>
              <a:t>, W. (2009). Children having children: outcome of extreme teenage pregnancies (13-15 years). </a:t>
            </a:r>
            <a:r>
              <a:rPr lang="en-US" i="1" dirty="0" err="1" smtClean="0"/>
              <a:t>Acta</a:t>
            </a:r>
            <a:r>
              <a:rPr lang="en-US" i="1" dirty="0" smtClean="0"/>
              <a:t> </a:t>
            </a:r>
            <a:r>
              <a:rPr lang="en-US" i="1" dirty="0" err="1" smtClean="0"/>
              <a:t>Obstetricia</a:t>
            </a:r>
            <a:r>
              <a:rPr lang="en-US" i="1" dirty="0" smtClean="0"/>
              <a:t> Et </a:t>
            </a:r>
            <a:r>
              <a:rPr lang="en-US" i="1" dirty="0" err="1" smtClean="0"/>
              <a:t>Gynecologica</a:t>
            </a:r>
            <a:r>
              <a:rPr lang="en-US" i="1" dirty="0" smtClean="0"/>
              <a:t> </a:t>
            </a:r>
            <a:r>
              <a:rPr lang="en-US" i="1" dirty="0" err="1" smtClean="0"/>
              <a:t>Scandinavica</a:t>
            </a:r>
            <a:r>
              <a:rPr lang="en-US" i="1" dirty="0" smtClean="0"/>
              <a:t> 88</a:t>
            </a:r>
            <a:r>
              <a:rPr lang="en-US" dirty="0" smtClean="0"/>
              <a:t>(11), pp. 1284-1287. </a:t>
            </a:r>
          </a:p>
          <a:p>
            <a:r>
              <a:rPr lang="en-US" dirty="0" err="1" smtClean="0"/>
              <a:t>Sarantaki</a:t>
            </a:r>
            <a:r>
              <a:rPr lang="en-US" dirty="0" smtClean="0"/>
              <a:t>, A., </a:t>
            </a:r>
            <a:r>
              <a:rPr lang="en-US" dirty="0" err="1" smtClean="0"/>
              <a:t>Koutelekos</a:t>
            </a:r>
            <a:r>
              <a:rPr lang="en-US" dirty="0" smtClean="0"/>
              <a:t>, I. (2007). Teenage pregnancy. </a:t>
            </a:r>
            <a:r>
              <a:rPr lang="en-US" i="1" dirty="0" smtClean="0"/>
              <a:t>Health Science Journal 1</a:t>
            </a:r>
            <a:r>
              <a:rPr lang="en-US" dirty="0" smtClean="0"/>
              <a:t>(2), p. 1-6. Retrieved from </a:t>
            </a:r>
            <a:r>
              <a:rPr lang="en-US" dirty="0" err="1" smtClean="0"/>
              <a:t>Ebscohost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Nurse Review. The pregnant adolescent. </a:t>
            </a:r>
            <a:r>
              <a:rPr lang="en-US" dirty="0"/>
              <a:t>Retrieved from: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www.scribd.com/doc/2762468/NurseReviewOrg-The-pregnant-adolescent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8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individual under the age of 20 who </a:t>
            </a:r>
            <a:r>
              <a:rPr lang="en-US" dirty="0" smtClean="0"/>
              <a:t>conceives an embryo.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Teenage mothers are more likely to come from single-parent families (</a:t>
            </a:r>
            <a:r>
              <a:rPr lang="en-US" dirty="0" err="1" smtClean="0"/>
              <a:t>Papamicheal</a:t>
            </a:r>
            <a:r>
              <a:rPr lang="en-US" dirty="0" smtClean="0"/>
              <a:t> et. al., 2009)</a:t>
            </a:r>
          </a:p>
          <a:p>
            <a:r>
              <a:rPr lang="en-US" dirty="0" smtClean="0"/>
              <a:t>Are twice as likely to have experienced childhood sexual or physical abuse (</a:t>
            </a:r>
            <a:r>
              <a:rPr lang="en-US" dirty="0" err="1" smtClean="0"/>
              <a:t>Papamicheal</a:t>
            </a:r>
            <a:r>
              <a:rPr lang="en-US" dirty="0" smtClean="0"/>
              <a:t> et. al., 2009)</a:t>
            </a:r>
          </a:p>
          <a:p>
            <a:r>
              <a:rPr lang="en-US" dirty="0" smtClean="0"/>
              <a:t>Unsafe sexual activity</a:t>
            </a:r>
          </a:p>
          <a:p>
            <a:r>
              <a:rPr lang="en-US" dirty="0" smtClean="0"/>
              <a:t>Under use of contraception</a:t>
            </a:r>
          </a:p>
          <a:p>
            <a:r>
              <a:rPr lang="en-US" dirty="0" smtClean="0"/>
              <a:t>Numerous sexual partners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Insufficient attendance and bad performance at school</a:t>
            </a:r>
          </a:p>
          <a:p>
            <a:r>
              <a:rPr lang="en-US" dirty="0" smtClean="0"/>
              <a:t>Low income or single parent family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6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several studies, teenage mothers appear to have superior health in most labor and delivery outcomes compared to women aged 25-29 (</a:t>
            </a:r>
            <a:r>
              <a:rPr lang="en-US" dirty="0" err="1" smtClean="0"/>
              <a:t>Lopoo</a:t>
            </a:r>
            <a:r>
              <a:rPr lang="en-US" dirty="0" smtClean="0"/>
              <a:t>, 2011).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0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Group Affected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definition, this only affects teenagers (individuals under the age of 20 years old).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16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0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Diagnoses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Altered nutrition: less than body requirements</a:t>
            </a:r>
          </a:p>
          <a:p>
            <a:r>
              <a:rPr lang="en-US" dirty="0" smtClean="0"/>
              <a:t>Knowledge deficit regarding pregnancy process, individual needs, or future expectations</a:t>
            </a:r>
          </a:p>
          <a:p>
            <a:r>
              <a:rPr lang="en-US" dirty="0" smtClean="0"/>
              <a:t>Risk for fetal injury </a:t>
            </a:r>
          </a:p>
          <a:p>
            <a:r>
              <a:rPr lang="en-US" dirty="0" smtClean="0"/>
              <a:t>Body image disturbance/ altered role performance, personal identity disturbance</a:t>
            </a:r>
          </a:p>
          <a:p>
            <a:r>
              <a:rPr lang="en-US" dirty="0" smtClean="0"/>
              <a:t>Social isolation</a:t>
            </a:r>
          </a:p>
          <a:p>
            <a:r>
              <a:rPr lang="en-US" dirty="0" smtClean="0"/>
              <a:t>Altered family processes</a:t>
            </a:r>
          </a:p>
          <a:p>
            <a:r>
              <a:rPr lang="en-US" dirty="0" smtClean="0"/>
              <a:t>Risk for altered parenting</a:t>
            </a:r>
          </a:p>
          <a:p>
            <a:endParaRPr lang="en-US" dirty="0" smtClean="0"/>
          </a:p>
          <a:p>
            <a:r>
              <a:rPr lang="en-US" dirty="0" smtClean="0"/>
              <a:t>The nurse Review 2012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912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Pharmacological:</a:t>
            </a:r>
          </a:p>
          <a:p>
            <a:pPr lvl="1"/>
            <a:r>
              <a:rPr lang="en-US" dirty="0" smtClean="0"/>
              <a:t>Emergency Hormonal Contraception (EHC) is now easily accessible to young people.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Non-Pharmacological</a:t>
            </a:r>
            <a:r>
              <a:rPr lang="en-US" sz="3200" dirty="0" smtClean="0"/>
              <a:t>:</a:t>
            </a:r>
            <a:endParaRPr lang="en-US" dirty="0"/>
          </a:p>
          <a:p>
            <a:pPr marL="1200150" lvl="3" indent="-342900"/>
            <a:r>
              <a:rPr lang="en-US" dirty="0" smtClean="0"/>
              <a:t>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1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Regarding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1995 preventative measures and health promotion strategies were developed. </a:t>
            </a:r>
          </a:p>
          <a:p>
            <a:r>
              <a:rPr lang="en-US" dirty="0" smtClean="0"/>
              <a:t>The most important part of these plans is high quality sex education in schools and other settings.  </a:t>
            </a:r>
          </a:p>
          <a:p>
            <a:r>
              <a:rPr lang="en-US" dirty="0" smtClean="0"/>
              <a:t>National programs stress empowerment of the family help provide </a:t>
            </a:r>
            <a:r>
              <a:rPr lang="en-US" dirty="0" smtClean="0"/>
              <a:t>necessary </a:t>
            </a:r>
            <a:r>
              <a:rPr lang="en-US" dirty="0" smtClean="0"/>
              <a:t>information regarding sex education. ( </a:t>
            </a:r>
            <a:r>
              <a:rPr lang="en-US" dirty="0" err="1" smtClean="0"/>
              <a:t>Sarantaki</a:t>
            </a:r>
            <a:r>
              <a:rPr lang="en-US" dirty="0" smtClean="0"/>
              <a:t> &amp;</a:t>
            </a:r>
            <a:r>
              <a:rPr lang="en-US" dirty="0" err="1" smtClean="0"/>
              <a:t>Koutelekos</a:t>
            </a:r>
            <a:r>
              <a:rPr lang="en-US" dirty="0" smtClean="0"/>
              <a:t>, 2007, </a:t>
            </a:r>
            <a:r>
              <a:rPr lang="en-US" dirty="0" smtClean="0"/>
              <a:t>p.3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36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14158</TotalTime>
  <Words>375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Teen Pregnancy</vt:lpstr>
      <vt:lpstr>Definition</vt:lpstr>
      <vt:lpstr>Risk Factors</vt:lpstr>
      <vt:lpstr>Statistics</vt:lpstr>
      <vt:lpstr>Age Group Affected</vt:lpstr>
      <vt:lpstr>Nursing Assessment</vt:lpstr>
      <vt:lpstr>Nursing Diagnoses</vt:lpstr>
      <vt:lpstr>Nursing Interventions</vt:lpstr>
      <vt:lpstr>Education Regarding Care</vt:lpstr>
      <vt:lpstr>Resources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Pregnancy</dc:title>
  <dc:creator>Lynette</dc:creator>
  <cp:lastModifiedBy>Lynette</cp:lastModifiedBy>
  <cp:revision>13</cp:revision>
  <dcterms:created xsi:type="dcterms:W3CDTF">2012-09-26T15:56:16Z</dcterms:created>
  <dcterms:modified xsi:type="dcterms:W3CDTF">2012-10-25T18:39:49Z</dcterms:modified>
</cp:coreProperties>
</file>