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57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F215FE5-B7BB-4EB1-8AB7-3627A1C44323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F726B9-25E7-4E7B-A654-13458DBA30B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6172200"/>
            <a:ext cx="4267200" cy="4572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http://www.choosemyplate.gov/index.html</a:t>
            </a:r>
            <a:endParaRPr lang="en-US" sz="1600" dirty="0"/>
          </a:p>
        </p:txBody>
      </p:sp>
      <p:pic>
        <p:nvPicPr>
          <p:cNvPr id="4" name="Picture 3" descr="myplate_gre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7300" y="0"/>
            <a:ext cx="653796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 good nutrition important 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Minerals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too much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too little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 !!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621166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dirty="0"/>
              <a:t>DeBruyne, L. K., Pinna, K., &amp; Whitney, E. (2008). </a:t>
            </a:r>
            <a:r>
              <a:rPr lang="en-US" i="1" dirty="0"/>
              <a:t>Nutrition &amp; </a:t>
            </a:r>
            <a:r>
              <a:rPr lang="en-US" i="1" dirty="0" smtClean="0"/>
              <a:t>Diet </a:t>
            </a:r>
            <a:r>
              <a:rPr lang="en-US" i="1" dirty="0"/>
              <a:t>Therapy</a:t>
            </a:r>
            <a:r>
              <a:rPr lang="en-US" dirty="0"/>
              <a:t> </a:t>
            </a:r>
            <a:r>
              <a:rPr lang="en-US" dirty="0" smtClean="0"/>
              <a:t>	(</a:t>
            </a:r>
            <a:r>
              <a:rPr lang="en-US" dirty="0"/>
              <a:t>7 ed.). Belmont, </a:t>
            </a:r>
            <a:r>
              <a:rPr lang="en-US" dirty="0" smtClean="0"/>
              <a:t>CA: Wadsworth/Thomson </a:t>
            </a:r>
            <a:r>
              <a:rPr lang="en-US" dirty="0"/>
              <a:t>Learning.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Vegetables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to 2and a half cups a day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myplate_green_vegetabl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228600"/>
            <a:ext cx="2514600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59270" y="6488668"/>
            <a:ext cx="4117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http://www.choosemyplate.gov/index.html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Grains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5-6 ounce equivalents a day</a:t>
            </a:r>
            <a:endParaRPr lang="en-US" dirty="0" smtClean="0"/>
          </a:p>
        </p:txBody>
      </p:sp>
      <p:pic>
        <p:nvPicPr>
          <p:cNvPr id="4" name="Picture 3" descr="myplate_green_gra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799" y="228600"/>
            <a:ext cx="2514601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59270" y="6488668"/>
            <a:ext cx="4117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http://www.choosemyplate.gov/index.html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Fruits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1and1/2 cups a day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myplate_green_fruit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228600"/>
            <a:ext cx="2514600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62200" y="6488668"/>
            <a:ext cx="4117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http://www.choosemyplate.gov/index.html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858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cups a day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myplate_green_dai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228600"/>
            <a:ext cx="2514600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62200" y="6488668"/>
            <a:ext cx="4117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http://www.choosemyplate.gov/index.html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Protein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7620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ounce equivalents per day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myplate_green_prote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228600"/>
            <a:ext cx="2514600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62200" y="6488668"/>
            <a:ext cx="4117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http://www.choosemyplate.gov/index.html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52600" y="59436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Kyle, T., Ricci, S.S. (2009). </a:t>
            </a:r>
            <a:r>
              <a:rPr lang="en-US" sz="1600" i="1" dirty="0" smtClean="0"/>
              <a:t>Maternity and Pediatric Nursing</a:t>
            </a:r>
            <a:r>
              <a:rPr lang="en-US" sz="1600" dirty="0" smtClean="0"/>
              <a:t>. 	Philadelphia, PA: Lippincott Williams &amp; Wilkins.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Tips for when you fill your plate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Balance your calories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Enjoy your food, but eat less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big portions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Eat more veggies, fruits and whole grains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half your plate fruits and veggies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Drink fat-free or 1% milk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half your grains Whole Grains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Cutback on sugary, salty and fatty foods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Drink water instead of sugary drinks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2200" y="6553200"/>
            <a:ext cx="36821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http://www.choosemyplate.gov/index.html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600" dirty="0" smtClean="0"/>
              <a:t>http://</a:t>
            </a:r>
            <a:r>
              <a:rPr lang="en-US" sz="1600" dirty="0" smtClean="0"/>
              <a:t>www.choosemyplate.gov/index.html</a:t>
            </a:r>
            <a:endParaRPr lang="en-US" sz="1600" dirty="0" smtClean="0"/>
          </a:p>
        </p:txBody>
      </p:sp>
      <p:pic>
        <p:nvPicPr>
          <p:cNvPr id="5" name="Picture 4" descr="myplate_b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10640" y="0"/>
            <a:ext cx="6537960" cy="59436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106</TotalTime>
  <Words>171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Slide 1</vt:lpstr>
      <vt:lpstr>Why is good nutrition important ?</vt:lpstr>
      <vt:lpstr>Vegetables</vt:lpstr>
      <vt:lpstr>Grains </vt:lpstr>
      <vt:lpstr>Fruits</vt:lpstr>
      <vt:lpstr>Dairy</vt:lpstr>
      <vt:lpstr>Protein</vt:lpstr>
      <vt:lpstr>Tips for when you fill your plate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13</cp:revision>
  <dcterms:created xsi:type="dcterms:W3CDTF">2011-09-13T16:33:59Z</dcterms:created>
  <dcterms:modified xsi:type="dcterms:W3CDTF">2011-09-13T18:20:03Z</dcterms:modified>
</cp:coreProperties>
</file>