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6" r:id="rId6"/>
    <p:sldId id="267" r:id="rId7"/>
    <p:sldId id="265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DC41-3D8A-45CC-B133-B60BD1065924}" type="datetimeFigureOut">
              <a:rPr lang="en-US" smtClean="0"/>
              <a:pPr/>
              <a:t>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706F-2F8F-45BE-9371-7128E51DDD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DC41-3D8A-45CC-B133-B60BD1065924}" type="datetimeFigureOut">
              <a:rPr lang="en-US" smtClean="0"/>
              <a:pPr/>
              <a:t>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706F-2F8F-45BE-9371-7128E51DDD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DC41-3D8A-45CC-B133-B60BD1065924}" type="datetimeFigureOut">
              <a:rPr lang="en-US" smtClean="0"/>
              <a:pPr/>
              <a:t>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706F-2F8F-45BE-9371-7128E51DDD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DC41-3D8A-45CC-B133-B60BD1065924}" type="datetimeFigureOut">
              <a:rPr lang="en-US" smtClean="0"/>
              <a:pPr/>
              <a:t>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706F-2F8F-45BE-9371-7128E51DDD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DC41-3D8A-45CC-B133-B60BD1065924}" type="datetimeFigureOut">
              <a:rPr lang="en-US" smtClean="0"/>
              <a:pPr/>
              <a:t>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706F-2F8F-45BE-9371-7128E51DDD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DC41-3D8A-45CC-B133-B60BD1065924}" type="datetimeFigureOut">
              <a:rPr lang="en-US" smtClean="0"/>
              <a:pPr/>
              <a:t>2/16/2011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706F-2F8F-45BE-9371-7128E51DDD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DC41-3D8A-45CC-B133-B60BD1065924}" type="datetimeFigureOut">
              <a:rPr lang="en-US" smtClean="0"/>
              <a:pPr/>
              <a:t>2/16/2011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706F-2F8F-45BE-9371-7128E51DDD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DC41-3D8A-45CC-B133-B60BD1065924}" type="datetimeFigureOut">
              <a:rPr lang="en-US" smtClean="0"/>
              <a:pPr/>
              <a:t>2/16/2011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706F-2F8F-45BE-9371-7128E51DDD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DC41-3D8A-45CC-B133-B60BD1065924}" type="datetimeFigureOut">
              <a:rPr lang="en-US" smtClean="0"/>
              <a:pPr/>
              <a:t>2/16/2011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706F-2F8F-45BE-9371-7128E51DDD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DC41-3D8A-45CC-B133-B60BD1065924}" type="datetimeFigureOut">
              <a:rPr lang="en-US" smtClean="0"/>
              <a:pPr/>
              <a:t>2/16/2011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706F-2F8F-45BE-9371-7128E51DDD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DC41-3D8A-45CC-B133-B60BD1065924}" type="datetimeFigureOut">
              <a:rPr lang="en-US" smtClean="0"/>
              <a:pPr/>
              <a:t>2/16/2011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706F-2F8F-45BE-9371-7128E51DDD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CDC41-3D8A-45CC-B133-B60BD1065924}" type="datetimeFigureOut">
              <a:rPr lang="en-US" smtClean="0"/>
              <a:pPr/>
              <a:t>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B706F-2F8F-45BE-9371-7128E51DDD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Stigmas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Sociologist  Erving </a:t>
            </a:r>
            <a:r>
              <a:rPr lang="en-US" dirty="0" smtClean="0"/>
              <a:t>Goffman</a:t>
            </a:r>
            <a:r>
              <a:rPr lang="en-US" dirty="0" smtClean="0"/>
              <a:t> defined Social stigma as a severe social disapproval of personal characteristics or beliefs that are perceived to be against cultural norms.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anti-smoking campaigns are working just as hard as cigarette companies once did to promote their agenda:  Tobacco companies not only lied to their consumers but that they also contributed to the deaths of millions of Americans.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hedesigninspiration.com/wp-content/uploads/2009/05/smoking/smoking-lip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868816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jklijs.files.wordpress.com/2010/05/anti_smoking_campaign_from_america_top_model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mazingdata.com/mediadata34/Image/hot_weird_funny_amazing_cool7_clever-anti-smoking-ads-3_200907271033341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"/>
            <a:ext cx="3962400" cy="5595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adoholik.com/wp-content/uploads/2008/01/smoke_ki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083822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abakis.files.wordpress.com/2008/09/lighting-a-cigarette-off-a-100-candle-funny-old-l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57200"/>
            <a:ext cx="4191000" cy="5529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1.bp.blogspot.com/_GzXYfK-lDG4/RmEpTeg4ieI/AAAAAAAAAJ0/4zAGdmlVV5I/s320/ns4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7239000" cy="542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3.bp.blogspot.com/_MfEUzep_GRE/Sb7SjLnOwJI/AAAAAAAAEck/AUyG6BPIfeg/s400/anti-smoking-a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6553200" cy="5390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Cigarette smoking was once seen in American society as a classy, even healthy pastime.  Smoking was hobby that could be enjoyed by everyone.  It was a celebrity pleasure that even the workingman could afford.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gcaggiano.files.wordpress.com/2010/07/funny-cigarette-ad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28" b="152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ore Doctors Smoke Camels | Vintage Cigarette Print 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"/>
            <a:ext cx="4286250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30.media.tumblr.com/tumblr_lfg0d6F7l51qc15q3o1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"/>
            <a:ext cx="4191000" cy="6154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quitsmokingpainlesslynow.com/img/Chesterfield%20Rea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"/>
            <a:ext cx="4724400" cy="608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3.bp.blogspot.com/_jWNhyMUpjSE/SjGXG58k0MI/AAAAAAAAD0E/sBtaDVgdWBA/s400/sm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36483"/>
            <a:ext cx="4648200" cy="599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zrservices.typepad.com/vintageadvertising/images/vintage_viceroy_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199"/>
            <a:ext cx="4724400" cy="5912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Times have since changed and now that research has proven that smoking leads to many health related illnesses, smoking is no longer looked at as such a glamorous luxury. 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136</Words>
  <Application>Microsoft Office PowerPoint</Application>
  <PresentationFormat>On-screen Show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Social Stigmas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Stigmas</dc:title>
  <dc:creator>David</dc:creator>
  <cp:lastModifiedBy>David</cp:lastModifiedBy>
  <cp:revision>23</cp:revision>
  <dcterms:created xsi:type="dcterms:W3CDTF">2011-02-16T16:40:03Z</dcterms:created>
  <dcterms:modified xsi:type="dcterms:W3CDTF">2011-02-16T17:36:40Z</dcterms:modified>
</cp:coreProperties>
</file>