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71" r:id="rId12"/>
    <p:sldId id="266" r:id="rId13"/>
    <p:sldId id="272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C9C8ED7-920F-48D6-9834-02EAB1D77A31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6C53F434-E4F1-4486-8920-BB81DE1B3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8ED7-920F-48D6-9834-02EAB1D77A31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3F434-E4F1-4486-8920-BB81DE1B3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8ED7-920F-48D6-9834-02EAB1D77A31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3F434-E4F1-4486-8920-BB81DE1B3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C9C8ED7-920F-48D6-9834-02EAB1D77A31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3F434-E4F1-4486-8920-BB81DE1B3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C9C8ED7-920F-48D6-9834-02EAB1D77A31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6C53F434-E4F1-4486-8920-BB81DE1B3B0D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C9C8ED7-920F-48D6-9834-02EAB1D77A31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C53F434-E4F1-4486-8920-BB81DE1B3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C9C8ED7-920F-48D6-9834-02EAB1D77A31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6C53F434-E4F1-4486-8920-BB81DE1B3B0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8ED7-920F-48D6-9834-02EAB1D77A31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3F434-E4F1-4486-8920-BB81DE1B3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C9C8ED7-920F-48D6-9834-02EAB1D77A31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C53F434-E4F1-4486-8920-BB81DE1B3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C9C8ED7-920F-48D6-9834-02EAB1D77A31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6C53F434-E4F1-4486-8920-BB81DE1B3B0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C9C8ED7-920F-48D6-9834-02EAB1D77A31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6C53F434-E4F1-4486-8920-BB81DE1B3B0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C9C8ED7-920F-48D6-9834-02EAB1D77A31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C53F434-E4F1-4486-8920-BB81DE1B3B0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Save the Ta-</a:t>
            </a:r>
            <a:r>
              <a:rPr lang="en-US" dirty="0" err="1" smtClean="0"/>
              <a:t>Tas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Amy Richardson, Alexis </a:t>
            </a:r>
            <a:r>
              <a:rPr lang="en-US" dirty="0" err="1" smtClean="0"/>
              <a:t>Hassler</a:t>
            </a:r>
            <a:r>
              <a:rPr lang="en-US" dirty="0" smtClean="0"/>
              <a:t>, Kristin </a:t>
            </a:r>
            <a:r>
              <a:rPr lang="en-US" dirty="0" err="1" smtClean="0"/>
              <a:t>Schomburgh</a:t>
            </a:r>
            <a:r>
              <a:rPr lang="en-US" dirty="0" smtClean="0"/>
              <a:t>, Lynette Hosier,’</a:t>
            </a:r>
          </a:p>
          <a:p>
            <a:r>
              <a:rPr lang="en-US" dirty="0" smtClean="0"/>
              <a:t>&amp; Chelsea </a:t>
            </a:r>
            <a:r>
              <a:rPr lang="en-US" dirty="0" err="1" smtClean="0"/>
              <a:t>Rosnett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24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Bake Sales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When:</a:t>
            </a:r>
          </a:p>
          <a:p>
            <a:r>
              <a:rPr lang="en-US" dirty="0" smtClean="0"/>
              <a:t>Where:</a:t>
            </a:r>
          </a:p>
          <a:p>
            <a:r>
              <a:rPr lang="en-US" dirty="0" smtClean="0"/>
              <a:t>How much money did we make: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957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Pictures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524000"/>
            <a:ext cx="4572000" cy="257746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4101465"/>
            <a:ext cx="4114800" cy="2319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85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Jeans 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Toyota Dealership of Danville</a:t>
            </a:r>
          </a:p>
          <a:p>
            <a:pPr marL="64008" indent="0">
              <a:buNone/>
            </a:pPr>
            <a:endParaRPr lang="en-US" dirty="0"/>
          </a:p>
          <a:p>
            <a:pPr marL="64008" indent="0">
              <a:buNone/>
            </a:pPr>
            <a:endParaRPr lang="en-US" dirty="0" smtClean="0"/>
          </a:p>
          <a:p>
            <a:r>
              <a:rPr lang="en-US" dirty="0" err="1" smtClean="0"/>
              <a:t>Genpact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5593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Pictures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209800"/>
            <a:ext cx="6172200" cy="3479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4845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went Well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work well together</a:t>
            </a:r>
          </a:p>
          <a:p>
            <a:r>
              <a:rPr lang="en-US" dirty="0" smtClean="0"/>
              <a:t>We played to our assets </a:t>
            </a:r>
          </a:p>
          <a:p>
            <a:r>
              <a:rPr lang="en-US" dirty="0" smtClean="0"/>
              <a:t>We met every week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721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Went Wrong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Trademarked organization</a:t>
            </a:r>
          </a:p>
          <a:p>
            <a:r>
              <a:rPr lang="en-US" dirty="0" smtClean="0"/>
              <a:t>Contacting Dr. offices late</a:t>
            </a:r>
          </a:p>
          <a:p>
            <a:pPr lvl="1"/>
            <a:r>
              <a:rPr lang="en-US" dirty="0" smtClean="0"/>
              <a:t>Businesses unwilling or unable to participate</a:t>
            </a:r>
            <a:endParaRPr lang="en-US" dirty="0"/>
          </a:p>
          <a:p>
            <a:pPr marL="448056" lvl="1" indent="-384048">
              <a:buSzPct val="80000"/>
              <a:buFont typeface="Wingdings 2"/>
              <a:buChar char=""/>
            </a:pPr>
            <a:r>
              <a:rPr lang="en-US" sz="3000" dirty="0"/>
              <a:t>Shop around for t-shirts. Disorganized company led to problems with t-shirt orders</a:t>
            </a:r>
          </a:p>
        </p:txBody>
      </p:sp>
    </p:spTree>
    <p:extLst>
      <p:ext uri="{BB962C8B-B14F-4D97-AF65-F5344CB8AC3E}">
        <p14:creationId xmlns:p14="http://schemas.microsoft.com/office/powerpoint/2010/main" val="38863077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up </a:t>
            </a:r>
            <a:r>
              <a:rPr lang="en-US" dirty="0" err="1" smtClean="0"/>
              <a:t>tradmarks</a:t>
            </a:r>
            <a:r>
              <a:rPr lang="en-US" dirty="0" smtClean="0"/>
              <a:t> early</a:t>
            </a:r>
          </a:p>
          <a:p>
            <a:r>
              <a:rPr lang="en-US" dirty="0" smtClean="0"/>
              <a:t>Contact organization early and frequently</a:t>
            </a:r>
            <a:endParaRPr lang="en-US" dirty="0"/>
          </a:p>
          <a:p>
            <a:r>
              <a:rPr lang="en-US" dirty="0" smtClean="0"/>
              <a:t>Get more community support</a:t>
            </a:r>
          </a:p>
        </p:txBody>
      </p:sp>
    </p:spTree>
    <p:extLst>
      <p:ext uri="{BB962C8B-B14F-4D97-AF65-F5344CB8AC3E}">
        <p14:creationId xmlns:p14="http://schemas.microsoft.com/office/powerpoint/2010/main" val="15256001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Any 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644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Legacy means: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85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Breast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chose breast cancer awareness as our topic because it relates to nursing, it is a disease that we all should become familiar with, and it is a disease that has directly affected some of our group members’ loved ones.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42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 err="1" smtClean="0"/>
              <a:t>Provena</a:t>
            </a:r>
            <a:r>
              <a:rPr lang="en-US" dirty="0" smtClean="0"/>
              <a:t> Cancer Center?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Susan B. Komen-</a:t>
            </a:r>
          </a:p>
          <a:p>
            <a:r>
              <a:rPr lang="en-US" dirty="0" smtClean="0"/>
              <a:t>Sharon Basset Foundation-</a:t>
            </a:r>
          </a:p>
          <a:p>
            <a:r>
              <a:rPr lang="en-US" dirty="0" err="1" smtClean="0"/>
              <a:t>Provena</a:t>
            </a:r>
            <a:r>
              <a:rPr lang="en-US" dirty="0" smtClean="0"/>
              <a:t> Cancer Center-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73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did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Bra collection</a:t>
            </a:r>
          </a:p>
          <a:p>
            <a:r>
              <a:rPr lang="en-US" dirty="0" smtClean="0"/>
              <a:t>T-shirt sales</a:t>
            </a:r>
          </a:p>
          <a:p>
            <a:r>
              <a:rPr lang="en-US" dirty="0" smtClean="0"/>
              <a:t>Bake sales</a:t>
            </a:r>
          </a:p>
          <a:p>
            <a:r>
              <a:rPr lang="en-US" dirty="0" smtClean="0"/>
              <a:t>Jeans Days</a:t>
            </a:r>
          </a:p>
          <a:p>
            <a:r>
              <a:rPr lang="en-US" dirty="0" smtClean="0"/>
              <a:t>Brochures, flyers, emails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01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 Donations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Researched the bra refurbishing facility.</a:t>
            </a:r>
          </a:p>
          <a:p>
            <a:r>
              <a:rPr lang="en-US" dirty="0" smtClean="0"/>
              <a:t>Collected new and used bras:</a:t>
            </a:r>
          </a:p>
          <a:p>
            <a:r>
              <a:rPr lang="en-US" dirty="0" smtClean="0"/>
              <a:t>Mailed used bras to the facility</a:t>
            </a:r>
          </a:p>
          <a:p>
            <a:r>
              <a:rPr lang="en-US" dirty="0" smtClean="0"/>
              <a:t>Donated new bras to the WMCA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54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T-shirt Sales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two designs?</a:t>
            </a:r>
          </a:p>
          <a:p>
            <a:r>
              <a:rPr lang="en-US" dirty="0" smtClean="0"/>
              <a:t>How did we come up with the designs?</a:t>
            </a:r>
          </a:p>
          <a:p>
            <a:r>
              <a:rPr lang="en-US" dirty="0" smtClean="0"/>
              <a:t>Cost of the t-shirts and profit</a:t>
            </a:r>
          </a:p>
          <a:p>
            <a:r>
              <a:rPr lang="en-US" dirty="0" smtClean="0"/>
              <a:t>Where we sold t-shirts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4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Save the Ta-</a:t>
            </a:r>
            <a:r>
              <a:rPr lang="en-US" dirty="0" err="1" smtClean="0"/>
              <a:t>Tas</a:t>
            </a:r>
            <a:r>
              <a:rPr lang="en-US" dirty="0"/>
              <a:t> </a:t>
            </a:r>
            <a:r>
              <a:rPr lang="en-US" dirty="0" smtClean="0"/>
              <a:t>gear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Donated 50 t-shirts</a:t>
            </a:r>
          </a:p>
          <a:p>
            <a:r>
              <a:rPr lang="en-US" dirty="0" smtClean="0"/>
              <a:t>Wrist bands</a:t>
            </a:r>
          </a:p>
          <a:p>
            <a:r>
              <a:rPr lang="en-US" dirty="0" smtClean="0"/>
              <a:t>Pins</a:t>
            </a:r>
          </a:p>
        </p:txBody>
      </p:sp>
    </p:spTree>
    <p:extLst>
      <p:ext uri="{BB962C8B-B14F-4D97-AF65-F5344CB8AC3E}">
        <p14:creationId xmlns:p14="http://schemas.microsoft.com/office/powerpoint/2010/main" val="95027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9784629"/>
              </p:ext>
            </p:extLst>
          </p:nvPr>
        </p:nvGraphicFramePr>
        <p:xfrm>
          <a:off x="3033070" y="304804"/>
          <a:ext cx="5729929" cy="6400784"/>
        </p:xfrm>
        <a:graphic>
          <a:graphicData uri="http://schemas.openxmlformats.org/drawingml/2006/table">
            <a:tbl>
              <a:tblPr/>
              <a:tblGrid>
                <a:gridCol w="2166062"/>
                <a:gridCol w="2038019"/>
                <a:gridCol w="1525848"/>
              </a:tblGrid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Income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Expenses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Profit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Cure T-shirts: $10/shirt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($7) per shirt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$3 per shirt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$100 donation (from team)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($105) for 15 shirts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($5)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$50 legacy group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($35) for shirts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$15.0 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Screen fee and taxes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$27.25 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$27.25 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sold 14 shirts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$0 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$140 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$650 order forms (65 shirts)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($513.00)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$137.00 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47 Ta-ta shirts donated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Sold 40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$0 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$400 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DACC wrist bands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none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$40 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Charter wrist bands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$35 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Genpact Jeans Day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$3 per employee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None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$965 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Goal: $200 total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$40 wrist bands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Toyota Dealership Jeans Day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$5 per employee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None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$115 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Goal: $100 total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$35 wrist bands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918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Dr. </a:t>
                      </a:r>
                      <a:r>
                        <a:rPr lang="en-US" sz="7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Buranakul's</a:t>
                      </a:r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Office Jeans Day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$35 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$5 per employee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Bake Sale: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 per baked good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None (donated)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Goal: $40/day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Monday February 11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$15 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Thursday February 14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$14 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In Kind Donations: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Downtown Diamond and Pawn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$50 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918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Money left in account from last semester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$15 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How much we've raised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(-27.25) - (5)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$2,019 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Total Goal: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$2,300 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Donation to Presence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$1,719 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682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Donation to Save the Ta-tas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$300 </a:t>
                      </a:r>
                    </a:p>
                  </a:txBody>
                  <a:tcPr marL="5742" marR="5742" marT="574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98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7916</TotalTime>
  <Words>464</Words>
  <Application>Microsoft Office PowerPoint</Application>
  <PresentationFormat>On-screen Show (4:3)</PresentationFormat>
  <Paragraphs>174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Verve</vt:lpstr>
      <vt:lpstr>Save the Ta-Tas</vt:lpstr>
      <vt:lpstr>Legacy</vt:lpstr>
      <vt:lpstr>Breast Cancer</vt:lpstr>
      <vt:lpstr>Why Provena Cancer Center?</vt:lpstr>
      <vt:lpstr>What we did</vt:lpstr>
      <vt:lpstr>Bra Donations</vt:lpstr>
      <vt:lpstr>T-shirt Sales</vt:lpstr>
      <vt:lpstr>Save the Ta-Tas gear</vt:lpstr>
      <vt:lpstr>Budget</vt:lpstr>
      <vt:lpstr>Bake Sales</vt:lpstr>
      <vt:lpstr>Pictures</vt:lpstr>
      <vt:lpstr>Jeans Day</vt:lpstr>
      <vt:lpstr>Pictures</vt:lpstr>
      <vt:lpstr>What went Well</vt:lpstr>
      <vt:lpstr>What Went Wrong</vt:lpstr>
      <vt:lpstr>Recommendations</vt:lpstr>
      <vt:lpstr>Any Questions?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Save the Ta-Tas</dc:title>
  <dc:creator>Lynette</dc:creator>
  <cp:lastModifiedBy>Lynette</cp:lastModifiedBy>
  <cp:revision>10</cp:revision>
  <dcterms:created xsi:type="dcterms:W3CDTF">2013-03-13T02:02:18Z</dcterms:created>
  <dcterms:modified xsi:type="dcterms:W3CDTF">2013-03-28T03:22:14Z</dcterms:modified>
</cp:coreProperties>
</file>