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62" r:id="rId5"/>
    <p:sldId id="265" r:id="rId6"/>
    <p:sldId id="263" r:id="rId7"/>
    <p:sldId id="266" r:id="rId8"/>
    <p:sldId id="267" r:id="rId9"/>
    <p:sldId id="268" r:id="rId10"/>
    <p:sldId id="257" r:id="rId11"/>
    <p:sldId id="269" r:id="rId12"/>
    <p:sldId id="258" r:id="rId13"/>
    <p:sldId id="259" r:id="rId14"/>
    <p:sldId id="26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>
        <p:scale>
          <a:sx n="75" d="100"/>
          <a:sy n="75" d="100"/>
        </p:scale>
        <p:origin x="-181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Terri Schiavo:  Parent’s Perspective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5029200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Alicia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Northen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Tenika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McMillan,  Sheila Roth, Lori Turner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RN407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November 16, 2011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humbna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971800"/>
            <a:ext cx="3886200" cy="3276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6324600"/>
            <a:ext cx="1559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www.annointed.net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</a:t>
            </a:r>
            <a:r>
              <a:rPr lang="en-US" dirty="0" smtClean="0"/>
              <a:t>Terri’s condition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diagnosis of persistent vegetative status</a:t>
            </a:r>
          </a:p>
          <a:p>
            <a:pPr marL="0" indent="0">
              <a:buNone/>
            </a:pPr>
            <a:r>
              <a:rPr lang="en-US" dirty="0"/>
              <a:t>(PVS) has been confirmed (this must be done using the</a:t>
            </a:r>
          </a:p>
          <a:p>
            <a:pPr marL="0" indent="0">
              <a:buNone/>
            </a:pPr>
            <a:r>
              <a:rPr lang="en-US" dirty="0"/>
              <a:t>results of expert neurological evaluation and diagnosis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survival </a:t>
            </a:r>
            <a:r>
              <a:rPr lang="en-US" dirty="0"/>
              <a:t>time of PVS patients is normally 2 to 5</a:t>
            </a:r>
          </a:p>
          <a:p>
            <a:pPr marL="0" indent="0">
              <a:buNone/>
            </a:pPr>
            <a:r>
              <a:rPr lang="en-US" dirty="0"/>
              <a:t>years, and it is unlikely for their survival time to exceed</a:t>
            </a:r>
          </a:p>
          <a:p>
            <a:pPr marL="0" indent="0">
              <a:buNone/>
            </a:pPr>
            <a:r>
              <a:rPr lang="en-US" dirty="0"/>
              <a:t>10 years. </a:t>
            </a:r>
            <a:endParaRPr lang="en-US" dirty="0" smtClean="0"/>
          </a:p>
          <a:p>
            <a:r>
              <a:rPr lang="en-US" dirty="0"/>
              <a:t>PVS </a:t>
            </a:r>
            <a:r>
              <a:rPr lang="en-US" dirty="0" smtClean="0"/>
              <a:t>patients are </a:t>
            </a:r>
            <a:r>
              <a:rPr lang="en-US" dirty="0"/>
              <a:t>unable to respond to their environment </a:t>
            </a:r>
            <a:r>
              <a:rPr lang="en-US" dirty="0" smtClean="0"/>
              <a:t>and require </a:t>
            </a:r>
            <a:r>
              <a:rPr lang="en-US" dirty="0"/>
              <a:t>24-hour care for feeding and maintaining </a:t>
            </a:r>
            <a:r>
              <a:rPr lang="en-US" dirty="0" smtClean="0"/>
              <a:t>personal hygiene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59436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(Lai,2006)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Schindler’s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Terri was  eldest of 3 children. </a:t>
            </a:r>
          </a:p>
          <a:p>
            <a:r>
              <a:rPr lang="en-US" dirty="0" smtClean="0"/>
              <a:t>Wanted to be an advocate for daughter who couldn’t defend herself. </a:t>
            </a:r>
          </a:p>
          <a:p>
            <a:r>
              <a:rPr lang="en-US" dirty="0" smtClean="0"/>
              <a:t>Had different views than Michael Schiavo, regarding Terri’s care.                                    (</a:t>
            </a:r>
            <a:r>
              <a:rPr lang="en-US" dirty="0" err="1" smtClean="0"/>
              <a:t>Shindler</a:t>
            </a:r>
            <a:r>
              <a:rPr lang="en-US" dirty="0" smtClean="0"/>
              <a:t>, 2006)</a:t>
            </a:r>
          </a:p>
          <a:p>
            <a:endParaRPr lang="en-US" dirty="0" smtClean="0"/>
          </a:p>
          <a:p>
            <a:r>
              <a:rPr lang="en-US" dirty="0" smtClean="0"/>
              <a:t>Felt it was morally wrong to end a life</a:t>
            </a:r>
          </a:p>
          <a:p>
            <a:r>
              <a:rPr lang="en-US" dirty="0" smtClean="0"/>
              <a:t>Believed new </a:t>
            </a:r>
            <a:r>
              <a:rPr lang="en-US" dirty="0"/>
              <a:t>evidence related to a new treatment </a:t>
            </a:r>
            <a:r>
              <a:rPr lang="en-US" dirty="0" smtClean="0"/>
              <a:t>that they </a:t>
            </a:r>
            <a:r>
              <a:rPr lang="en-US" dirty="0"/>
              <a:t>believed might restore cognitive function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68880"/>
            <a:ext cx="8229600" cy="4389120"/>
          </a:xfrm>
        </p:spPr>
        <p:txBody>
          <a:bodyPr>
            <a:norm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Theresa Marie Schiavo,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commonly known as Terri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December 3, 1963, raised outside Philadelphia, PA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struggled with childhood and adolescent obesity.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1981,Terri’s senior year, attended  Catholic high school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Measured 5 feet 3 inches tall weighing 250 pounds.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losing 100 pounds on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NutriSystem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diet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Married Michael Schiavo November 3, 1984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Happily married by most court documents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Theresa Marie Schiavo (cont’d)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362200"/>
            <a:ext cx="3886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Some accounts allege marital discord before her collapse.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Endured Infertility treatments.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Lost an additional 40 pounds during infertility treatments.</a:t>
            </a:r>
          </a:p>
          <a:p>
            <a:endParaRPr lang="en-US" dirty="0"/>
          </a:p>
        </p:txBody>
      </p:sp>
      <p:pic>
        <p:nvPicPr>
          <p:cNvPr id="5" name="Picture 4" descr="terri_schiavo1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2057400"/>
            <a:ext cx="3810000" cy="3752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172200"/>
            <a:ext cx="1511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wizbangblog.com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5334000" cy="44958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25, 1990, cardiac arrest, home 5:30 am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Cardiac arrhythmia caused from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hypokalemia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Second possible cause: use of epinephrine during resuscitation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June 18, 1990: Michael Schiavo appointed legal guardian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the Circuit Court Sixth Judicial Court, Florida 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Determined incapacitated due to coma and anoxic encephalopathy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3 years, Terri received rehab in skilled nursing facilities</a:t>
            </a:r>
          </a:p>
          <a:p>
            <a:pPr>
              <a:lnSpc>
                <a:spcPct val="200000"/>
              </a:lnSpc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schiavo-brain-sc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3733800"/>
            <a:ext cx="3276599" cy="2371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400" y="6248400"/>
            <a:ext cx="2651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filsalustri.wordpress.com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1" y="24384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enjoyed an “amicable” relationship with    Michael Schiavo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January 1993, settled malpractice case against obstetrician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Lawsuit alleged failure to diagnose eating disorder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Michael Schiavo received $750,000 in the settlement.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Settlement was placed in trust for Terri’s care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Husband received $300,000 for personal losses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696200" cy="415052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1993 post malpractice  suit: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Court designated John H.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attorney from Tampa</a:t>
            </a:r>
          </a:p>
          <a:p>
            <a:pPr lvl="2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erri’s Guardian Ad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Early 1994: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Michael’s attitude toward Terri’s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prognosis began to change</a:t>
            </a:r>
          </a:p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ransferred to extended care facility Largo, Florida, 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Terri developed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UTI,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Michael changed code status:  DNR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657600"/>
            <a:ext cx="7239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March 1, 1994: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John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Guardian 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report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Described no inappropriate actions by Michael</a:t>
            </a:r>
          </a:p>
          <a:p>
            <a:pPr lvl="1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Two more years of litigation: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Guardianship court dismissed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actions:  Remove Michael’s guardianship</a:t>
            </a:r>
          </a:p>
          <a:p>
            <a:pPr>
              <a:buBlip>
                <a:blip r:embed="rId2"/>
              </a:buBlip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562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Extended care facility’s staff objected to this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Michael revoked the DNR order	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Transferred Terri to a different long-term facility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438400"/>
            <a:ext cx="848796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Blip>
                <a:blip r:embed="rId2"/>
              </a:buBlip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May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Michael’s first court petition: Withdraw Terri’s life support.</a:t>
            </a:r>
          </a:p>
          <a:p>
            <a:pPr lvl="2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June 11,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Court appointed  new Guardian 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Richard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32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years later (7 years after her collapse):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 began legal plan withdraw Terri’s life support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743200"/>
            <a:ext cx="766453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December 29, 1998: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report, confirmed persistent vegetative state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recommended denial of Michael’s petition for withdrawal 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Unless there was more evidence of Terri’s wishes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468</TotalTime>
  <Words>604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PowerPoint Presentation</vt:lpstr>
      <vt:lpstr>Introduction</vt:lpstr>
      <vt:lpstr>Theresa Marie Schiavo (cont’d)</vt:lpstr>
      <vt:lpstr>Chronological Facts</vt:lpstr>
      <vt:lpstr>Chronological Facts (cont’d)</vt:lpstr>
      <vt:lpstr>Chronological Facts-con’t</vt:lpstr>
      <vt:lpstr>Chronological Facts (cont’d)</vt:lpstr>
      <vt:lpstr>Chronological Facts (cont’d)</vt:lpstr>
      <vt:lpstr>Chronological Facts (cont’d)</vt:lpstr>
      <vt:lpstr>  Key Elements of the Terri’s condition</vt:lpstr>
      <vt:lpstr>Schindler’s Perspective</vt:lpstr>
      <vt:lpstr>         Ethical Principles</vt:lpstr>
      <vt:lpstr>     Impact on Nursing</vt:lpstr>
      <vt:lpstr>Future Impact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</dc:creator>
  <cp:lastModifiedBy>Tenika mcmillan</cp:lastModifiedBy>
  <cp:revision>55</cp:revision>
  <dcterms:created xsi:type="dcterms:W3CDTF">2011-11-13T18:39:27Z</dcterms:created>
  <dcterms:modified xsi:type="dcterms:W3CDTF">2011-11-15T19:12:17Z</dcterms:modified>
</cp:coreProperties>
</file>