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70" r:id="rId7"/>
    <p:sldId id="265"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14" autoAdjust="0"/>
  </p:normalViewPr>
  <p:slideViewPr>
    <p:cSldViewPr>
      <p:cViewPr>
        <p:scale>
          <a:sx n="66" d="100"/>
          <a:sy n="66" d="100"/>
        </p:scale>
        <p:origin x="-55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p14="http://schemas.microsoft.com/office/powerpoint/2010/main" xmlns=""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Blog Spot (2010) Orem </a:t>
            </a:r>
            <a:r>
              <a:rPr lang="en-US" dirty="0" smtClean="0"/>
              <a:t>was </a:t>
            </a:r>
            <a:r>
              <a:rPr lang="en-US" dirty="0" smtClean="0"/>
              <a:t>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a:t>
            </a:r>
            <a:r>
              <a:rPr lang="en-US" baseline="0" dirty="0" smtClean="0"/>
              <a:t>.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step is the actual implementation of the assistance with self-care.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some cases the patient would be performing their own self care correctly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because of the information provided to them. As a nurse, you must constantly evaluate effectiveness of the assistance and the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possiblity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one day the patient performing these health care rituals by themselves </a:t>
            </a:r>
            <a:r>
              <a:rPr lang="en-US" sz="1200" noProof="0" dirty="0" smtClean="0">
                <a:latin typeface="Times New Roman" pitchFamily="18" charset="0"/>
                <a:cs typeface="Times New Roman" pitchFamily="18" charset="0"/>
              </a:rPr>
              <a:t>(Chitty and Black, 2011, pp.311).</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Blog Spot (2010) Orem </a:t>
            </a:r>
            <a:r>
              <a:rPr lang="en-US" dirty="0" smtClean="0"/>
              <a:t>started</a:t>
            </a:r>
            <a:r>
              <a:rPr lang="en-US" baseline="0" dirty="0" smtClean="0"/>
              <a:t> </a:t>
            </a:r>
            <a:r>
              <a:rPr lang="en-US" baseline="0" dirty="0" smtClean="0"/>
              <a:t>her nursing education in Washington D.C. at Providence School of Nursing, where she later completed her BSN and MS in nursing education. After, she received these degrees, she started working on her self-care theory. </a:t>
            </a:r>
            <a:r>
              <a:rPr lang="en-US" baseline="0" dirty="0" smtClean="0"/>
              <a:t> In </a:t>
            </a:r>
            <a:r>
              <a:rPr lang="en-US" baseline="0" dirty="0" smtClean="0"/>
              <a:t>1976, Orem received her honorary Doctorate of Science from Georgetown </a:t>
            </a:r>
            <a:r>
              <a:rPr lang="en-US" baseline="0" dirty="0" smtClean="0"/>
              <a:t>University (Blog Spot).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p14="http://schemas.microsoft.com/office/powerpoint/2010/main" xmlns="" val="442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Blog Spot (2010)the </a:t>
            </a:r>
            <a:r>
              <a:rPr lang="en-US" dirty="0" smtClean="0"/>
              <a:t>self-care theory</a:t>
            </a:r>
            <a:r>
              <a:rPr lang="en-US" baseline="0" dirty="0" smtClean="0"/>
              <a:t> in nursing was started after receiving her BSN and MS in nursing education. Her ultimate goal was to improve the quality of nursing, as a whole. In 1959, her theory was published for the first </a:t>
            </a:r>
            <a:r>
              <a:rPr lang="en-US" baseline="0" dirty="0" smtClean="0"/>
              <a:t>time. During </a:t>
            </a:r>
            <a:r>
              <a:rPr lang="en-US" baseline="0" dirty="0" smtClean="0"/>
              <a:t>her lifetime, she was able to work as a private nurse, staff nurse, an educator in nursing and consultant. This gave her the opportunity to see multiple vital roles within the nursing </a:t>
            </a:r>
            <a:r>
              <a:rPr lang="en-US" baseline="0" dirty="0" smtClean="0"/>
              <a:t>field.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p14="http://schemas.microsoft.com/office/powerpoint/2010/main" xmlns="" val="24479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a:t>
            </a:r>
            <a:r>
              <a:rPr lang="en-US" sz="1200" kern="1200" dirty="0" smtClean="0">
                <a:solidFill>
                  <a:schemeClr val="tx1"/>
                </a:solidFill>
                <a:latin typeface="+mn-lt"/>
                <a:ea typeface="+mn-ea"/>
                <a:cs typeface="+mn-cs"/>
              </a:rPr>
              <a:t>(Pearson, </a:t>
            </a:r>
            <a:r>
              <a:rPr lang="en-US" sz="1200" kern="1200" dirty="0" smtClean="0">
                <a:solidFill>
                  <a:schemeClr val="tx1"/>
                </a:solidFill>
                <a:latin typeface="+mn-lt"/>
                <a:ea typeface="+mn-ea"/>
                <a:cs typeface="+mn-cs"/>
              </a:rPr>
              <a:t>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purpose of Dorothea Orem’s theory of self care deficit is to allow individuals and their families to maintain control of their healthcare.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a:t>
            </a:r>
            <a:r>
              <a:rPr lang="en-US" sz="1200" baseline="0" dirty="0" smtClean="0"/>
              <a:t> </a:t>
            </a:r>
            <a:r>
              <a:rPr lang="en-US" sz="1200" dirty="0" smtClean="0"/>
              <a:t>(</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 main goals of this theory are to restore, promote, and maintain the patients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 Care is an ever changing process throughout life and requires constant reassessment</a:t>
            </a:r>
            <a:r>
              <a:rPr lang="en-US" sz="1200" baseline="0" dirty="0" smtClean="0"/>
              <a:t> (</a:t>
            </a:r>
            <a:r>
              <a:rPr lang="en-US" dirty="0" err="1" smtClean="0"/>
              <a:t>Guevarra</a:t>
            </a:r>
            <a:r>
              <a:rPr lang="en-US" dirty="0" smtClean="0"/>
              <a:t>, 2010).</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three key concepts to the self care deficit theory which are the theory of self-care, theory of self-care deficit , and the theory of nursing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Self -care theory states that self-care is learned behaviors that individuals initiate and perform on their own behalf to maintain life, health, and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Self-care deficit theory states that people benefit from nursing because they have health-related limitations in providing self-care.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Nursing system theory suggests that nursing systems form when nurses prescribe, design, and provide nursing that relates the individual's self-care capabilities and meets therapeutic self-care requirements. (</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sz="1200" dirty="0" smtClean="0"/>
              <a:t>There are three main components to the Self-care nursing model, the compensatory system, the partial compensatory system and the educative-developmental system</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Compensatory system is when the nurse provides total care for the patient. This patient cannot do anything for them self. The nurse is necessary for survival of the patient because the patient is totally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third of Orem’s systems is the Educative-developmental system. The patient has total control over their health; the nurse just assists with education and promoting  better health care practices. (</a:t>
            </a:r>
            <a:r>
              <a:rPr lang="en-US" dirty="0" err="1" smtClean="0"/>
              <a:t>Guevarra</a:t>
            </a:r>
            <a:r>
              <a:rPr lang="en-US" dirty="0" smtClean="0"/>
              <a:t>,</a:t>
            </a:r>
            <a:r>
              <a:rPr lang="en-US" baseline="0" dirty="0" smtClean="0"/>
              <a:t> 2010)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theory’s implementation is broken down into a progression of three steps: diagnostic,</a:t>
            </a:r>
            <a:r>
              <a:rPr lang="en-US" sz="1200" baseline="0" dirty="0" smtClean="0">
                <a:latin typeface="Times New Roman" pitchFamily="18" charset="0"/>
                <a:cs typeface="Times New Roman" pitchFamily="18" charset="0"/>
              </a:rPr>
              <a:t> prescriptive and regulatory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BEA4702-AB3C-4ADB-9C25-F25095F50FE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First the nurse must evaluate the patient’s extent to provide their own self care. Age, gender, developmental status, socio-cultural and environmental factors are all considered in this evaluation. If any area of self-care can’t be properly performed by the patient then this is considered a self-care deficit</a:t>
            </a:r>
            <a:r>
              <a:rPr lang="en-US" sz="1200" baseline="0" dirty="0" smtClean="0">
                <a:latin typeface="Times New Roman" pitchFamily="18" charset="0"/>
                <a:cs typeface="Times New Roman" pitchFamily="18" charset="0"/>
              </a:rPr>
              <a:t>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pitchFamily="18" charset="0"/>
                <a:cs typeface="Times New Roman" pitchFamily="18" charset="0"/>
              </a:rPr>
              <a:t>In this stage, the nurse develops a plan of how to attend to these self-care deficits. </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 </a:t>
            </a:r>
            <a:r>
              <a:rPr lang="en-US" sz="1200" baseline="0" dirty="0" smtClean="0">
                <a:latin typeface="Times New Roman" pitchFamily="18" charset="0"/>
                <a:cs typeface="Times New Roman" pitchFamily="18" charset="0"/>
              </a:rPr>
              <a:t>This may include just educating the patient in how to attend</a:t>
            </a:r>
            <a:r>
              <a:rPr lang="en-US" sz="1200" dirty="0" smtClean="0">
                <a:latin typeface="Times New Roman" pitchFamily="18" charset="0"/>
                <a:cs typeface="Times New Roman" pitchFamily="18" charset="0"/>
              </a:rPr>
              <a:t> to these self-care deficits or the nurse actually attending to these self-care deficits because the patient is just simply not able. </a:t>
            </a:r>
            <a:r>
              <a:rPr lang="en-US" sz="1200" noProof="0" dirty="0" smtClean="0">
                <a:latin typeface="Times New Roman" pitchFamily="18" charset="0"/>
                <a:cs typeface="Times New Roman" pitchFamily="18" charset="0"/>
              </a:rPr>
              <a:t>The nurse then develops a specific plan of care for these needs to be met  and implements this plan (Chitty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upoun207tfn.blogspot.com/" TargetMode="External"/><Relationship Id="rId3" Type="http://schemas.openxmlformats.org/officeDocument/2006/relationships/hyperlink" Target="http://www.jstor.org.proxy.lakeland.cc.il.us:2048/stable/3470054" TargetMode="External"/><Relationship Id="rId7" Type="http://schemas.openxmlformats.org/officeDocument/2006/relationships/hyperlink" Target="http://oremselfcaredeficittheory.blogspot.com/p/dorothea-orem.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533400" y="2209800"/>
            <a:ext cx="5257800" cy="3886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noProof="0" dirty="0" smtClean="0">
                <a:latin typeface="Times New Roman" pitchFamily="18" charset="0"/>
                <a:cs typeface="Times New Roman" pitchFamily="18" charset="0"/>
              </a:rPr>
              <a:t>Creating a plan:</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Considers priorities of self-care</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 methodologies </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Possible education</a:t>
            </a:r>
          </a:p>
        </p:txBody>
      </p:sp>
      <p:pic>
        <p:nvPicPr>
          <p:cNvPr id="2051" name="Picture 3" descr="C:\Users\Katie\AppData\Local\Microsoft\Windows\Temporary Internet Files\Content.IE5\P6DTJ3H5\MC900291990[1].wmf"/>
          <p:cNvPicPr>
            <a:picLocks noChangeAspect="1" noChangeArrowheads="1"/>
          </p:cNvPicPr>
          <p:nvPr/>
        </p:nvPicPr>
        <p:blipFill>
          <a:blip r:embed="rId3"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2057400"/>
            <a:ext cx="4495800" cy="45720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Implementation of plan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8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Method must be monitored for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3"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914400"/>
            <a:ext cx="6553200" cy="4800600"/>
          </a:xfrm>
        </p:spPr>
        <p:txBody>
          <a:bodyPr>
            <a:noAutofit/>
          </a:bodyPr>
          <a:lstStyle/>
          <a:p>
            <a:pPr>
              <a:lnSpc>
                <a:spcPct val="200000"/>
              </a:lnSpc>
              <a:spcBef>
                <a:spcPts val="1000"/>
              </a:spcBef>
              <a:spcAft>
                <a:spcPts val="1000"/>
              </a:spcAft>
              <a:buNone/>
            </a:pPr>
            <a:r>
              <a:rPr lang="en-US" sz="900" dirty="0" smtClean="0">
                <a:latin typeface="Times New Roman" pitchFamily="18" charset="0"/>
                <a:cs typeface="Times New Roman" pitchFamily="18" charset="0"/>
              </a:rPr>
              <a:t>Bromley, B. (1980).Applying Orem's self-care theory in </a:t>
            </a:r>
            <a:r>
              <a:rPr lang="en-US" sz="900" dirty="0" err="1" smtClean="0">
                <a:latin typeface="Times New Roman" pitchFamily="18" charset="0"/>
                <a:cs typeface="Times New Roman" pitchFamily="18" charset="0"/>
              </a:rPr>
              <a:t>enterostomal</a:t>
            </a:r>
            <a:r>
              <a:rPr lang="en-US" sz="900" dirty="0" smtClean="0">
                <a:latin typeface="Times New Roman" pitchFamily="18" charset="0"/>
                <a:cs typeface="Times New Roman" pitchFamily="18" charset="0"/>
              </a:rPr>
              <a:t> therapy, </a:t>
            </a:r>
            <a:r>
              <a:rPr lang="en-US" sz="900" i="1" dirty="0" smtClean="0">
                <a:latin typeface="Times New Roman" pitchFamily="18" charset="0"/>
                <a:cs typeface="Times New Roman" pitchFamily="18" charset="0"/>
              </a:rPr>
              <a:t>American journal of nursing. </a:t>
            </a:r>
            <a:r>
              <a:rPr lang="en-US" sz="900" dirty="0" smtClean="0">
                <a:latin typeface="Times New Roman" pitchFamily="18" charset="0"/>
                <a:cs typeface="Times New Roman" pitchFamily="18" charset="0"/>
              </a:rPr>
              <a:t>80.2, 245-249. Retrieved from </a:t>
            </a:r>
            <a:r>
              <a:rPr lang="en-US" sz="900" dirty="0" smtClean="0">
                <a:latin typeface="Times New Roman" pitchFamily="18" charset="0"/>
                <a:cs typeface="Times New Roman" pitchFamily="18" charset="0"/>
                <a:hlinkClick r:id="rId3"/>
              </a:rPr>
              <a:t>http://www.jstor.org.proxy.lakeland.cc.il.us:2048/stable/3470054 </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Clark, M.D.(1986). Application of Orem’s theory of self-care : A case study. </a:t>
            </a:r>
            <a:r>
              <a:rPr lang="en-US" sz="900" i="1" dirty="0" smtClean="0">
                <a:latin typeface="Times New Roman" pitchFamily="18" charset="0"/>
                <a:cs typeface="Times New Roman" pitchFamily="18" charset="0"/>
              </a:rPr>
              <a:t>Journal of community health nursing</a:t>
            </a:r>
            <a:r>
              <a:rPr lang="en-US" sz="900" dirty="0" smtClean="0">
                <a:latin typeface="Times New Roman" pitchFamily="18" charset="0"/>
                <a:cs typeface="Times New Roman" pitchFamily="18" charset="0"/>
              </a:rPr>
              <a:t>, 3.3, 127-135.Retreived from </a:t>
            </a:r>
            <a:r>
              <a:rPr lang="en-US" sz="900" dirty="0" smtClean="0">
                <a:latin typeface="Times New Roman" pitchFamily="18" charset="0"/>
                <a:cs typeface="Times New Roman" pitchFamily="18" charset="0"/>
                <a:hlinkClick r:id="rId4"/>
              </a:rPr>
              <a:t>http://www.jstor.org.proxy.lakeland.cc.il.us:2048/stable/3427521</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Chitty, K. K., &amp; Black, B. P. (2011). </a:t>
            </a:r>
            <a:r>
              <a:rPr lang="en-US" sz="900" i="1" dirty="0" smtClean="0">
                <a:latin typeface="Times New Roman" pitchFamily="18" charset="0"/>
                <a:cs typeface="Times New Roman" pitchFamily="18" charset="0"/>
              </a:rPr>
              <a:t>Professional nursing: Concepts &amp; challenges</a:t>
            </a:r>
            <a:r>
              <a:rPr lang="en-US" sz="9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900" dirty="0" smtClean="0">
                <a:latin typeface="Times New Roman" pitchFamily="18" charset="0"/>
                <a:cs typeface="Times New Roman" pitchFamily="18" charset="0"/>
              </a:rPr>
              <a:t>Pearson, A. (2008). Dead poets, nursing theorists and contemporary nursing practice. </a:t>
            </a:r>
            <a:r>
              <a:rPr lang="en-US" sz="900" i="1" dirty="0" smtClean="0">
                <a:latin typeface="Times New Roman" pitchFamily="18" charset="0"/>
                <a:cs typeface="Times New Roman" pitchFamily="18" charset="0"/>
              </a:rPr>
              <a:t>International journal of nursing practice</a:t>
            </a:r>
            <a:r>
              <a:rPr lang="en-US" sz="900" dirty="0" smtClean="0">
                <a:latin typeface="Times New Roman" pitchFamily="18" charset="0"/>
                <a:cs typeface="Times New Roman" pitchFamily="18" charset="0"/>
              </a:rPr>
              <a:t>. 3, 1-2. Retrieved from </a:t>
            </a:r>
            <a:r>
              <a:rPr lang="en-US" sz="9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Orem's self-care theory (2010). </a:t>
            </a:r>
            <a:r>
              <a:rPr lang="en-US" sz="900" i="1" dirty="0" smtClean="0">
                <a:latin typeface="Times New Roman" pitchFamily="18" charset="0"/>
                <a:cs typeface="Times New Roman" pitchFamily="18" charset="0"/>
              </a:rPr>
              <a:t>Nursing theories. </a:t>
            </a:r>
            <a:r>
              <a:rPr lang="en-US" sz="900" dirty="0" smtClean="0">
                <a:latin typeface="Times New Roman" pitchFamily="18" charset="0"/>
                <a:cs typeface="Times New Roman" pitchFamily="18" charset="0"/>
              </a:rPr>
              <a:t>Retrieved from </a:t>
            </a:r>
            <a:r>
              <a:rPr lang="en-US" sz="900" i="1" dirty="0" smtClean="0">
                <a:latin typeface="Times New Roman" pitchFamily="18" charset="0"/>
                <a:cs typeface="Times New Roman" pitchFamily="18" charset="0"/>
                <a:hlinkClick r:id="rId6"/>
              </a:rPr>
              <a:t>http://</a:t>
            </a:r>
            <a:r>
              <a:rPr lang="en-US" sz="900" i="1" dirty="0" smtClean="0">
                <a:latin typeface="Times New Roman" pitchFamily="18" charset="0"/>
                <a:cs typeface="Times New Roman" pitchFamily="18" charset="0"/>
                <a:hlinkClick r:id="rId6"/>
              </a:rPr>
              <a:t>currentnursing.com/nursing_theory/self_care_deficit_theory.html</a:t>
            </a:r>
            <a:endParaRPr lang="en-US" sz="900" i="1"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a:t>
            </a:r>
            <a:r>
              <a:rPr lang="en-US" sz="900" dirty="0" err="1" smtClean="0">
                <a:latin typeface="Times New Roman" pitchFamily="18" charset="0"/>
                <a:cs typeface="Times New Roman" pitchFamily="18" charset="0"/>
              </a:rPr>
              <a:t>Orems</a:t>
            </a:r>
            <a:r>
              <a:rPr lang="en-US" sz="900" dirty="0" smtClean="0">
                <a:latin typeface="Times New Roman" pitchFamily="18" charset="0"/>
                <a:cs typeface="Times New Roman" pitchFamily="18" charset="0"/>
              </a:rPr>
              <a:t>: Self-care deficit theory (2010). </a:t>
            </a:r>
            <a:r>
              <a:rPr lang="en-US" sz="900" i="1" dirty="0" smtClean="0">
                <a:latin typeface="Times New Roman" pitchFamily="18" charset="0"/>
                <a:cs typeface="Times New Roman" pitchFamily="18" charset="0"/>
              </a:rPr>
              <a:t>Blog spot. </a:t>
            </a:r>
            <a:r>
              <a:rPr lang="en-US" sz="900" dirty="0" smtClean="0">
                <a:latin typeface="Times New Roman" pitchFamily="18" charset="0"/>
                <a:cs typeface="Times New Roman" pitchFamily="18" charset="0"/>
              </a:rPr>
              <a:t>Retrieved from  </a:t>
            </a:r>
            <a:r>
              <a:rPr lang="en-US" sz="900" dirty="0" smtClean="0">
                <a:latin typeface="Times New Roman" pitchFamily="18" charset="0"/>
                <a:cs typeface="Times New Roman" pitchFamily="18" charset="0"/>
                <a:hlinkClick r:id="rId7"/>
              </a:rPr>
              <a:t>http://</a:t>
            </a:r>
            <a:r>
              <a:rPr lang="en-US" sz="900" dirty="0" smtClean="0">
                <a:latin typeface="Times New Roman" pitchFamily="18" charset="0"/>
                <a:cs typeface="Times New Roman" pitchFamily="18" charset="0"/>
                <a:hlinkClick r:id="rId7"/>
              </a:rPr>
              <a:t>oremselfcaredeficittheory.blogspot.com/p/dorothea-orem.html</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err="1" smtClean="0">
                <a:latin typeface="Times New Roman" pitchFamily="18" charset="0"/>
                <a:cs typeface="Times New Roman" pitchFamily="18" charset="0"/>
              </a:rPr>
              <a:t>Guevarra</a:t>
            </a:r>
            <a:r>
              <a:rPr lang="en-US" sz="900" dirty="0" smtClean="0">
                <a:latin typeface="Times New Roman" pitchFamily="18" charset="0"/>
                <a:cs typeface="Times New Roman" pitchFamily="18" charset="0"/>
              </a:rPr>
              <a:t>, W. (2010). </a:t>
            </a:r>
            <a:r>
              <a:rPr lang="en-US" sz="900" i="1" dirty="0" smtClean="0">
                <a:latin typeface="Times New Roman" pitchFamily="18" charset="0"/>
                <a:cs typeface="Times New Roman" pitchFamily="18" charset="0"/>
              </a:rPr>
              <a:t>Dorothea Elizabeth Orem's theory of Self Care. </a:t>
            </a:r>
            <a:r>
              <a:rPr lang="en-US" sz="900" dirty="0" smtClean="0">
                <a:latin typeface="Times New Roman" pitchFamily="18" charset="0"/>
                <a:cs typeface="Times New Roman" pitchFamily="18" charset="0"/>
              </a:rPr>
              <a:t>Retrieved October 3, 2011, from </a:t>
            </a:r>
            <a:r>
              <a:rPr lang="en-US" sz="900" dirty="0" smtClean="0">
                <a:latin typeface="Times New Roman" pitchFamily="18" charset="0"/>
                <a:cs typeface="Times New Roman" pitchFamily="18" charset="0"/>
                <a:hlinkClick r:id="rId8"/>
              </a:rPr>
              <a:t>http://upoun207tfn.blogspot.com</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cstate="print"/>
          <a:stretch>
            <a:fillRect/>
          </a:stretch>
        </p:blipFill>
        <p:spPr>
          <a:xfrm>
            <a:off x="6324600" y="3657600"/>
            <a:ext cx="2011172" cy="2819400"/>
          </a:xfrm>
          <a:prstGeom prst="rect">
            <a:avLst/>
          </a:prstGeom>
        </p:spPr>
      </p:pic>
    </p:spTree>
    <p:extLst>
      <p:ext uri="{BB962C8B-B14F-4D97-AF65-F5344CB8AC3E}">
        <p14:creationId xmlns:p14="http://schemas.microsoft.com/office/powerpoint/2010/main" xmlns=""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cstate="print"/>
          <a:stretch>
            <a:fillRect/>
          </a:stretch>
        </p:blipFill>
        <p:spPr>
          <a:xfrm>
            <a:off x="6248400" y="2057400"/>
            <a:ext cx="2286000" cy="3836839"/>
          </a:xfrm>
          <a:prstGeom prst="rect">
            <a:avLst/>
          </a:prstGeom>
        </p:spPr>
      </p:pic>
    </p:spTree>
    <p:extLst>
      <p:ext uri="{BB962C8B-B14F-4D97-AF65-F5344CB8AC3E}">
        <p14:creationId xmlns:p14="http://schemas.microsoft.com/office/powerpoint/2010/main" xmlns=""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 of Theory.</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Arial" pitchFamily="34" charset="0"/>
              <a:buChar char="•"/>
            </a:pPr>
            <a:r>
              <a:rPr lang="en-US" sz="2800" dirty="0" smtClean="0"/>
              <a:t>Purpose</a:t>
            </a:r>
          </a:p>
          <a:p>
            <a:endParaRPr lang="en-US" sz="2800" dirty="0" smtClean="0"/>
          </a:p>
          <a:p>
            <a:pPr>
              <a:buFont typeface="Arial" pitchFamily="34" charset="0"/>
              <a:buChar char="•"/>
            </a:pPr>
            <a:r>
              <a:rPr lang="en-US" sz="2800" dirty="0" smtClean="0"/>
              <a:t>The importance of the theory</a:t>
            </a:r>
          </a:p>
          <a:p>
            <a:endParaRPr lang="en-US" sz="2800" dirty="0" smtClean="0"/>
          </a:p>
          <a:p>
            <a:pPr>
              <a:buFont typeface="Arial" pitchFamily="34" charset="0"/>
              <a:buChar char="•"/>
            </a:pPr>
            <a:r>
              <a:rPr lang="en-US" sz="2800" dirty="0" smtClean="0"/>
              <a:t>Main Goals </a:t>
            </a:r>
          </a:p>
          <a:p>
            <a:endParaRPr lang="en-US" sz="2800" dirty="0" smtClean="0"/>
          </a:p>
          <a:p>
            <a:pPr>
              <a:buFont typeface="Arial" pitchFamily="34" charset="0"/>
              <a:buChar char="•"/>
            </a:pPr>
            <a:r>
              <a:rPr lang="en-US" sz="2800" dirty="0" smtClean="0"/>
              <a:t>Continuous Process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c2VIUh4psKE/TE0R4v-UPFI/AAAAAAAAAZI/UDJqj76t5tY/s400/orem06.jpg"/>
          <p:cNvPicPr>
            <a:picLocks noChangeAspect="1" noChangeArrowheads="1"/>
          </p:cNvPicPr>
          <p:nvPr/>
        </p:nvPicPr>
        <p:blipFill>
          <a:blip r:embed="rId3" cstate="print"/>
          <a:srcRect/>
          <a:stretch>
            <a:fillRect/>
          </a:stretch>
        </p:blipFill>
        <p:spPr bwMode="auto">
          <a:xfrm>
            <a:off x="1752600" y="0"/>
            <a:ext cx="6096000" cy="1981200"/>
          </a:xfrm>
          <a:prstGeom prst="rect">
            <a:avLst/>
          </a:prstGeom>
          <a:noFill/>
        </p:spPr>
      </p:pic>
      <p:sp>
        <p:nvSpPr>
          <p:cNvPr id="4" name="Rectangle 3"/>
          <p:cNvSpPr/>
          <p:nvPr/>
        </p:nvSpPr>
        <p:spPr>
          <a:xfrm>
            <a:off x="609600" y="1828799"/>
            <a:ext cx="6248400" cy="4031873"/>
          </a:xfrm>
          <a:prstGeom prst="rect">
            <a:avLst/>
          </a:prstGeom>
        </p:spPr>
        <p:txBody>
          <a:bodyPr wrap="square">
            <a:spAutoFit/>
          </a:bodyPr>
          <a:lstStyle/>
          <a:p>
            <a:r>
              <a:rPr lang="en-US" sz="3200" dirty="0" smtClean="0"/>
              <a:t>Key Concepts</a:t>
            </a:r>
          </a:p>
          <a:p>
            <a:pPr>
              <a:buFont typeface="Arial" pitchFamily="34" charset="0"/>
              <a:buChar char="•"/>
            </a:pPr>
            <a:r>
              <a:rPr lang="en-US" sz="3200" dirty="0" smtClean="0"/>
              <a:t> Self- care theory</a:t>
            </a:r>
          </a:p>
          <a:p>
            <a:pPr>
              <a:buFont typeface="Arial" pitchFamily="34" charset="0"/>
              <a:buChar char="•"/>
            </a:pPr>
            <a:r>
              <a:rPr lang="en-US" sz="3200" dirty="0" smtClean="0"/>
              <a:t>Self- care deficit theory</a:t>
            </a:r>
          </a:p>
          <a:p>
            <a:pPr>
              <a:buFont typeface="Arial" pitchFamily="34" charset="0"/>
              <a:buChar char="•"/>
            </a:pPr>
            <a:r>
              <a:rPr lang="en-US" sz="3200" dirty="0" smtClean="0"/>
              <a:t>Nursing system theory</a:t>
            </a:r>
          </a:p>
          <a:p>
            <a:pPr lvl="1">
              <a:buFont typeface="Arial" pitchFamily="34" charset="0"/>
              <a:buChar char="•"/>
            </a:pPr>
            <a:r>
              <a:rPr lang="en-US" sz="3200" dirty="0" smtClean="0"/>
              <a:t> Compensatory system</a:t>
            </a:r>
          </a:p>
          <a:p>
            <a:pPr lvl="1">
              <a:buFont typeface="Arial" pitchFamily="34" charset="0"/>
              <a:buChar char="•"/>
            </a:pPr>
            <a:r>
              <a:rPr lang="en-US" sz="3200" dirty="0" smtClean="0"/>
              <a:t>Partial compensatory system</a:t>
            </a:r>
          </a:p>
          <a:p>
            <a:pPr lvl="1">
              <a:buFont typeface="Arial" pitchFamily="34" charset="0"/>
              <a:buChar char="•"/>
            </a:pPr>
            <a:r>
              <a:rPr lang="en-US" sz="3200" dirty="0" smtClean="0"/>
              <a:t>Educative- developmental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Evaluation of capacity of self-care.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Demographic factors are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Whatever tasks not able to be performed by the patient is a </a:t>
            </a:r>
            <a:r>
              <a:rPr lang="en-US" sz="2600" b="1" i="1" dirty="0" smtClean="0">
                <a:latin typeface="Times New Roman" pitchFamily="18" charset="0"/>
                <a:cs typeface="Times New Roman" pitchFamily="18" charset="0"/>
              </a:rPr>
              <a:t>self-care deficit</a:t>
            </a:r>
            <a:r>
              <a:rPr lang="en-US" sz="26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3"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632</TotalTime>
  <Words>1611</Words>
  <Application>Microsoft Office PowerPoint</Application>
  <PresentationFormat>On-screen Show (4:3)</PresentationFormat>
  <Paragraphs>135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Slide 5</vt:lpstr>
      <vt:lpstr>Basic Concept of Theory.</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Shelby</cp:lastModifiedBy>
  <cp:revision>65</cp:revision>
  <dcterms:created xsi:type="dcterms:W3CDTF">2011-09-07T21:43:29Z</dcterms:created>
  <dcterms:modified xsi:type="dcterms:W3CDTF">2011-10-05T20:16:32Z</dcterms:modified>
</cp:coreProperties>
</file>