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0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014D60E-1EAD-4080-A02A-73258A8A0034}" type="datetimeFigureOut">
              <a:rPr lang="en-US" smtClean="0"/>
              <a:t>4/14/2012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7A0A68-1392-417B-AEEB-A3B180754C5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8907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  <a:cs typeface="Arabic Typesetting" pitchFamily="66" charset="-78"/>
              </a:rPr>
              <a:t>Quality of Life 	</a:t>
            </a:r>
            <a:br>
              <a:rPr lang="en-US" b="1" dirty="0" smtClean="0">
                <a:latin typeface="Cambria Math" pitchFamily="18" charset="0"/>
                <a:ea typeface="Cambria Math" pitchFamily="18" charset="0"/>
                <a:cs typeface="Arabic Typesetting" pitchFamily="66" charset="-78"/>
              </a:rPr>
            </a:br>
            <a:r>
              <a:rPr lang="en-US" b="1" dirty="0" smtClean="0">
                <a:latin typeface="Cambria Math" pitchFamily="18" charset="0"/>
                <a:ea typeface="Cambria Math" pitchFamily="18" charset="0"/>
                <a:cs typeface="Arabic Typesetting" pitchFamily="66" charset="-78"/>
              </a:rPr>
              <a:t>Changes in quality of life in patients with breast cancer </a:t>
            </a:r>
            <a:endParaRPr lang="en-US" b="1" dirty="0">
              <a:latin typeface="Cambria Math" pitchFamily="18" charset="0"/>
              <a:ea typeface="Cambria Math" pitchFamily="18" charset="0"/>
              <a:cs typeface="Arabic Typesetting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3252" y="2958215"/>
            <a:ext cx="5638800" cy="1385185"/>
          </a:xfrm>
        </p:spPr>
        <p:txBody>
          <a:bodyPr>
            <a:normAutofit lnSpcReduction="10000"/>
          </a:bodyPr>
          <a:lstStyle/>
          <a:p>
            <a:pPr marR="0" lvl="0" algn="ctr">
              <a:spcBef>
                <a:spcPct val="20000"/>
              </a:spcBef>
              <a:buClrTx/>
              <a:buSzTx/>
            </a:pPr>
            <a:r>
              <a:rPr lang="en-US" sz="2000" dirty="0" smtClean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Felix </a:t>
            </a:r>
            <a:r>
              <a:rPr lang="en-US" sz="2000" dirty="0" err="1" smtClean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DeLeon</a:t>
            </a:r>
            <a:r>
              <a:rPr lang="en-US" sz="2000" dirty="0" smtClean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, Catherine Deters, Ashley Miller, and Debbie </a:t>
            </a:r>
            <a:r>
              <a:rPr lang="en-US" sz="2000" dirty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Wendt</a:t>
            </a:r>
          </a:p>
          <a:p>
            <a:pPr marR="0" lvl="0" algn="ctr">
              <a:spcBef>
                <a:spcPct val="20000"/>
              </a:spcBef>
              <a:buClrTx/>
              <a:buSzTx/>
            </a:pPr>
            <a:r>
              <a:rPr lang="en-US" sz="2000" dirty="0" smtClean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N302: Nursing Research </a:t>
            </a:r>
            <a:endParaRPr lang="en-US" sz="2000" dirty="0">
              <a:ln>
                <a:noFill/>
              </a:ln>
              <a:solidFill>
                <a:prstClr val="black"/>
              </a:solidFill>
              <a:latin typeface="Cambria Math" pitchFamily="18" charset="0"/>
              <a:ea typeface="Cambria Math" pitchFamily="18" charset="0"/>
            </a:endParaRPr>
          </a:p>
          <a:p>
            <a:pPr marR="0" lvl="0" algn="ctr">
              <a:spcBef>
                <a:spcPct val="20000"/>
              </a:spcBef>
              <a:buClrTx/>
              <a:buSzTx/>
            </a:pPr>
            <a:r>
              <a:rPr lang="en-US" sz="2000" dirty="0">
                <a:ln>
                  <a:noFill/>
                </a:ln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Lakeview College of Nursing</a:t>
            </a:r>
          </a:p>
        </p:txBody>
      </p:sp>
    </p:spTree>
    <p:extLst>
      <p:ext uri="{BB962C8B-B14F-4D97-AF65-F5344CB8AC3E}">
        <p14:creationId xmlns:p14="http://schemas.microsoft.com/office/powerpoint/2010/main" val="77778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effectLst/>
                <a:latin typeface="Cambria Math" pitchFamily="18" charset="0"/>
                <a:ea typeface="Cambria Math" pitchFamily="18" charset="0"/>
              </a:rPr>
              <a:t>Summary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Purpose of this study is to look at an intervention and control group to monitor the quality of life among the patients with breast cancer. 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Theoretical Frame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work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Literature review is based off of many studies.  According to </a:t>
            </a:r>
            <a:r>
              <a:rPr lang="en-US" sz="1200" dirty="0" err="1" smtClean="0">
                <a:latin typeface="Cambria Math" pitchFamily="18" charset="0"/>
                <a:ea typeface="Cambria Math" pitchFamily="18" charset="0"/>
              </a:rPr>
              <a:t>Salonen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et al (2010), </a:t>
            </a:r>
            <a:r>
              <a:rPr lang="en-US" sz="12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former study’s show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women felt the best way to deal with uncertainty of life and fear is positive cognitive restructuring, which helped with coping after the diagnosis of breast cancer. (p. 257)</a:t>
            </a:r>
            <a:endParaRPr lang="en-US" sz="12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Research questions: </a:t>
            </a:r>
          </a:p>
          <a:p>
            <a:pPr marL="64008" indent="0">
              <a:buNone/>
            </a:pP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     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1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. How did quality of life (QOL) change in the two group of patients with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breast cancer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?</a:t>
            </a:r>
          </a:p>
          <a:p>
            <a:pPr marL="64008" indent="0">
              <a:buNone/>
            </a:pP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        2. Which factors predicted a worsening in QOL in the two groups? </a:t>
            </a:r>
          </a:p>
          <a:p>
            <a:pPr marL="64008" indent="0">
              <a:buNone/>
            </a:pP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 	(</a:t>
            </a:r>
            <a:r>
              <a:rPr lang="en-US" sz="1200" dirty="0" err="1" smtClean="0">
                <a:latin typeface="Cambria Math" pitchFamily="18" charset="0"/>
                <a:ea typeface="Cambria Math" pitchFamily="18" charset="0"/>
              </a:rPr>
              <a:t>Salonen</a:t>
            </a:r>
            <a:r>
              <a:rPr lang="en-US" sz="12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et al, 2010)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Quasi-experimental Longitudinal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Design</a:t>
            </a:r>
            <a:endParaRPr lang="en-US" sz="12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18-75 years old in a sample size of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164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Concepts include: self-reported age, education, employment,  having underage children, type of surgery, axillary treatment, chemotherapy, radiotherapy, and hormonal therapy. Measured by a structural instrument.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Data analysis was gathered statistically using descriptive statistics and non-parametric tests. </a:t>
            </a:r>
            <a:r>
              <a:rPr lang="en-US" sz="1200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1200" dirty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ogistic regression models with enter model  was utilized to identify factors causing negative changes in QOL within  a six months period  after diagnosis of breast cancer.  </a:t>
            </a:r>
          </a:p>
          <a:p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According to </a:t>
            </a:r>
            <a:r>
              <a:rPr lang="en-US" sz="1200" dirty="0" err="1" smtClean="0">
                <a:latin typeface="Cambria Math" pitchFamily="18" charset="0"/>
                <a:ea typeface="Cambria Math" pitchFamily="18" charset="0"/>
              </a:rPr>
              <a:t>Salonen</a:t>
            </a:r>
            <a:r>
              <a:rPr lang="en-US" sz="1200" dirty="0" smtClean="0">
                <a:latin typeface="Cambria Math" pitchFamily="18" charset="0"/>
                <a:ea typeface="Cambria Math" pitchFamily="18" charset="0"/>
              </a:rPr>
              <a:t>  et al (2010),  education, employment status, having underage children, chemotherapy, radiotherapy, and hormonal therapy are predictors of negative changes in QOL. This is identified by the Logistic regression analysis. </a:t>
            </a:r>
          </a:p>
          <a:p>
            <a:pPr marL="64008" indent="0">
              <a:buNone/>
            </a:pPr>
            <a:endParaRPr lang="en-US" sz="800" dirty="0" smtClean="0">
              <a:latin typeface="Cambria Math" pitchFamily="18" charset="0"/>
              <a:ea typeface="Cambria Math" pitchFamily="18" charset="0"/>
            </a:endParaRPr>
          </a:p>
          <a:p>
            <a:pPr marL="64008" indent="0">
              <a:buNone/>
            </a:pPr>
            <a:endParaRPr lang="en-US" sz="800" dirty="0">
              <a:latin typeface="Cambria Math" pitchFamily="18" charset="0"/>
              <a:ea typeface="Cambria Math" pitchFamily="18" charset="0"/>
            </a:endParaRPr>
          </a:p>
          <a:p>
            <a:pPr marL="64008" indent="0">
              <a:buNone/>
            </a:pPr>
            <a:endParaRPr lang="en-US" sz="800" dirty="0" smtClean="0">
              <a:latin typeface="Cambria Math" pitchFamily="18" charset="0"/>
              <a:ea typeface="Cambria Math" pitchFamily="18" charset="0"/>
            </a:endParaRPr>
          </a:p>
          <a:p>
            <a:pPr marL="64008" indent="0">
              <a:buNone/>
            </a:pP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Salmon, P.,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Kellokumpu-Lehtinen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, P-L.,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Tarkka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, M-T.,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Koivisto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, A-M., &amp;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Kaunonen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, M. (2010). Quality of life: Changes in quality of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lifein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 patients with breast cancer. Journal of Clinical Nursing. 20,, 255-266. </a:t>
            </a:r>
            <a:r>
              <a:rPr lang="en-US" sz="800" dirty="0" err="1" smtClean="0">
                <a:latin typeface="Cambria Math" pitchFamily="18" charset="0"/>
                <a:ea typeface="Cambria Math" pitchFamily="18" charset="0"/>
              </a:rPr>
              <a:t>doi</a:t>
            </a:r>
            <a:r>
              <a:rPr lang="en-US" sz="800" dirty="0" smtClean="0">
                <a:latin typeface="Cambria Math" pitchFamily="18" charset="0"/>
                <a:ea typeface="Cambria Math" pitchFamily="18" charset="0"/>
              </a:rPr>
              <a:t>: 10.1111/j.1365-2702.2010.03422.x</a:t>
            </a:r>
            <a:endParaRPr lang="en-US" sz="800" dirty="0" smtClean="0">
              <a:latin typeface="Cambria Math" pitchFamily="18" charset="0"/>
              <a:ea typeface="Cambria Math" pitchFamily="18" charset="0"/>
            </a:endParaRPr>
          </a:p>
          <a:p>
            <a:endParaRPr lang="en-US" sz="1600" dirty="0" smtClean="0">
              <a:latin typeface="Cambria Math" pitchFamily="18" charset="0"/>
              <a:ea typeface="Cambria Math" pitchFamily="18" charset="0"/>
            </a:endParaRPr>
          </a:p>
          <a:p>
            <a:endParaRPr lang="en-US" sz="1600" dirty="0" smtClean="0">
              <a:solidFill>
                <a:schemeClr val="accent1">
                  <a:lumMod val="7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endParaRPr lang="en-US" sz="1800" dirty="0" smtClean="0">
              <a:solidFill>
                <a:schemeClr val="accent1">
                  <a:lumMod val="75000"/>
                </a:schemeClr>
              </a:solidFill>
              <a:latin typeface="Cambria Math" pitchFamily="18" charset="0"/>
              <a:ea typeface="Cambria Math" pitchFamily="18" charset="0"/>
            </a:endParaRPr>
          </a:p>
          <a:p>
            <a:endParaRPr lang="en-US" sz="1800" dirty="0" smtClean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 smtClean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 smtClean="0">
              <a:latin typeface="Cambria Math" pitchFamily="18" charset="0"/>
              <a:ea typeface="Cambria Math" pitchFamily="18" charset="0"/>
            </a:endParaRPr>
          </a:p>
          <a:p>
            <a:pPr marL="877824" lvl="2" indent="0">
              <a:buNone/>
            </a:pPr>
            <a:endParaRPr lang="en-US" sz="1800" dirty="0" smtClean="0">
              <a:latin typeface="Cambria Math" pitchFamily="18" charset="0"/>
              <a:ea typeface="Cambria Math" pitchFamily="18" charset="0"/>
            </a:endParaRPr>
          </a:p>
          <a:p>
            <a:endParaRPr lang="en-US" sz="1800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33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156</TotalTime>
  <Words>148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Verve</vt:lpstr>
      <vt:lpstr>Quality of Life   Changes in quality of life in patients with breast cancer </vt:lpstr>
      <vt:lpstr>Summary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Changes in quality of life in patients with breast cancer</dc:title>
  <dc:creator>Debra</dc:creator>
  <cp:lastModifiedBy>Debra</cp:lastModifiedBy>
  <cp:revision>15</cp:revision>
  <dcterms:created xsi:type="dcterms:W3CDTF">2012-04-14T00:25:09Z</dcterms:created>
  <dcterms:modified xsi:type="dcterms:W3CDTF">2012-04-14T19:05:01Z</dcterms:modified>
</cp:coreProperties>
</file>