
<file path=[Content_Types].xml><?xml version="1.0" encoding="utf-8"?>
<Types xmlns="http://schemas.openxmlformats.org/package/2006/content-types">
  <Override PartName="/docProps/core.xml" ContentType="application/vnd.openxmlformats-package.core-properties+xml"/>
  <Override PartName="/ppt/slideLayouts/slideLayout7.xml" ContentType="application/vnd.openxmlformats-officedocument.presentationml.slideLayout+xml"/>
  <Override PartName="/ppt/theme/theme2.xml" ContentType="application/vnd.openxmlformats-officedocument.theme+xml"/>
  <Override PartName="/ppt/notesSlides/notesSlide4.xml" ContentType="application/vnd.openxmlformats-officedocument.presentationml.notesSlide+xml"/>
  <Override PartName="/ppt/slides/slide3.xml" ContentType="application/vnd.openxmlformats-officedocument.presentationml.slide+xml"/>
  <Override PartName="/ppt/slideLayouts/slideLayout4.xml" ContentType="application/vnd.openxmlformats-officedocument.presentationml.slideLayout+xml"/>
  <Override PartName="/ppt/notesSlides/notesSlide1.xml" ContentType="application/vnd.openxmlformats-officedocument.presentationml.notesSlide+xml"/>
  <Override PartName="/ppt/slideLayouts/slideLayout1.xml" ContentType="application/vnd.openxmlformats-officedocument.presentationml.slideLayout+xml"/>
  <Override PartName="/ppt/slideMasters/slideMaster1.xml" ContentType="application/vnd.openxmlformats-officedocument.presentationml.slideMaster+xml"/>
  <Override PartName="/ppt/viewProps.xml" ContentType="application/vnd.openxmlformats-officedocument.presentationml.viewProps+xml"/>
  <Override PartName="/docProps/app.xml" ContentType="application/vnd.openxmlformats-officedocument.extended-properties+xml"/>
  <Override PartName="/ppt/slideLayouts/slideLayout8.xml" ContentType="application/vnd.openxmlformats-officedocument.presentationml.slideLayout+xml"/>
  <Override PartName="/ppt/theme/theme3.xml" ContentType="application/vnd.openxmlformats-officedocument.theme+xml"/>
  <Default Extension="xml" ContentType="application/xml"/>
  <Override PartName="/ppt/slides/slide4.xml" ContentType="application/vnd.openxmlformats-officedocument.presentationml.slide+xml"/>
  <Override PartName="/ppt/slideLayouts/slideLayout5.xml" ContentType="application/vnd.openxmlformats-officedocument.presentationml.slideLayout+xml"/>
  <Override PartName="/ppt/presProps.xml" ContentType="application/vnd.openxmlformats-officedocument.presentationml.presProps+xml"/>
  <Override PartName="/ppt/notesSlides/notesSlide2.xml" ContentType="application/vnd.openxmlformats-officedocument.presentationml.notesSlide+xml"/>
  <Override PartName="/ppt/slides/slide1.xml" ContentType="application/vnd.openxmlformats-officedocument.presentationml.slide+xml"/>
  <Override PartName="/ppt/slideLayouts/slideLayout2.xml" ContentType="application/vnd.openxmlformats-officedocument.presentationml.slideLayout+xml"/>
  <Override PartName="/ppt/notesMasters/notesMaster1.xml" ContentType="application/vnd.openxmlformats-officedocument.presentationml.notesMaster+xml"/>
  <Override PartName="/ppt/slideLayouts/slideLayout10.xml" ContentType="application/vnd.openxmlformats-officedocument.presentationml.slideLayout+xml"/>
  <Default Extension="rels" ContentType="application/vnd.openxmlformats-package.relationships+xml"/>
  <Override PartName="/ppt/handoutMasters/handoutMaster1.xml" ContentType="application/vnd.openxmlformats-officedocument.presentationml.handoutMaster+xml"/>
  <Default Extension="jpeg" ContentType="image/jpeg"/>
  <Override PartName="/ppt/slideLayouts/slideLayout9.xml" ContentType="application/vnd.openxmlformats-officedocument.presentationml.slideLayout+xml"/>
  <Override PartName="/ppt/tableStyles.xml" ContentType="application/vnd.openxmlformats-officedocument.presentationml.tableStyles+xml"/>
  <Override PartName="/ppt/slides/slide5.xml" ContentType="application/vnd.openxmlformats-officedocument.presentationml.slide+xml"/>
  <Override PartName="/ppt/slideLayouts/slideLayout6.xml" ContentType="application/vnd.openxmlformats-officedocument.presentationml.slideLayout+xml"/>
  <Override PartName="/ppt/theme/theme1.xml" ContentType="application/vnd.openxmlformats-officedocument.theme+xml"/>
  <Override PartName="/ppt/notesSlides/notesSlide3.xml" ContentType="application/vnd.openxmlformats-officedocument.presentationml.notesSlide+xml"/>
  <Override PartName="/ppt/slides/slide2.xml" ContentType="application/vnd.openxmlformats-officedocument.presentationml.slide+xml"/>
  <Override PartName="/ppt/slideLayouts/slideLayout3.xml" ContentType="application/vnd.openxmlformats-officedocument.presentationml.slideLayout+xml"/>
  <Override PartName="/ppt/presentation.xml" ContentType="application/vnd.openxmlformats-officedocument.presentationml.presentation.main+xml"/>
  <Default Extension="bin" ContentType="application/vnd.openxmlformats-officedocument.presentationml.printerSettings"/>
  <Override PartName="/ppt/slideLayouts/slideLayout11.xml" ContentType="application/vnd.openxmlformats-officedocument.presentationml.slideLayout+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aveSubsetFonts="1" autoCompressPictures="0">
  <p:sldMasterIdLst>
    <p:sldMasterId id="2147483648" r:id="rId1"/>
  </p:sldMasterIdLst>
  <p:notesMasterIdLst>
    <p:notesMasterId r:id="rId7"/>
  </p:notesMasterIdLst>
  <p:handoutMasterIdLst>
    <p:handoutMasterId r:id="rId8"/>
  </p:handoutMasterIdLst>
  <p:sldIdLst>
    <p:sldId id="256" r:id="rId2"/>
    <p:sldId id="257" r:id="rId3"/>
    <p:sldId id="258" r:id="rId4"/>
    <p:sldId id="259" r:id="rId5"/>
    <p:sldId id="260" r:id="rId6"/>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lastView="sldThumbnailView">
  <p:normalViewPr showOutlineIcons="0">
    <p:restoredLeft sz="15620"/>
    <p:restoredTop sz="94660"/>
  </p:normalViewPr>
  <p:slideViewPr>
    <p:cSldViewPr snapToObjects="1">
      <p:cViewPr varScale="1">
        <p:scale>
          <a:sx n="89" d="100"/>
          <a:sy n="89" d="100"/>
        </p:scale>
        <p:origin x="-904" y="-112"/>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11" Type="http://schemas.openxmlformats.org/officeDocument/2006/relationships/viewProps" Target="viewProps.xml"/><Relationship Id="rId12" Type="http://schemas.openxmlformats.org/officeDocument/2006/relationships/theme" Target="theme/theme1.xml"/><Relationship Id="rId13"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notesMaster" Target="notesMasters/notesMaster1.xml"/><Relationship Id="rId8" Type="http://schemas.openxmlformats.org/officeDocument/2006/relationships/handoutMaster" Target="handoutMasters/handoutMaster1.xml"/><Relationship Id="rId9" Type="http://schemas.openxmlformats.org/officeDocument/2006/relationships/printerSettings" Target="printerSettings/printerSettings1.bin"/><Relationship Id="rId10"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66769F51-9EF6-E743-8957-BAE76B18ECBF}" type="datetimeFigureOut">
              <a:rPr lang="en-US" smtClean="0"/>
              <a:t>2/18/11</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EB5D6A4A-0529-4E43-8811-EBA1CF274675}" type="slidenum">
              <a:rPr lang="en-US" smtClean="0"/>
              <a:t>‹#›</a:t>
            </a:fld>
            <a:endParaRPr lang="en-US" dirty="0"/>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E759E0B-0C98-9B40-8712-0792284B9E4D}" type="datetimeFigureOut">
              <a:rPr lang="en-US" smtClean="0"/>
              <a:t>2/18/11</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9F88017-4D9C-FF4E-B3AE-4A2BED3FEBA1}" type="slidenum">
              <a:rPr lang="en-US" smtClean="0"/>
              <a:t>‹#›</a:t>
            </a:fld>
            <a:endParaRPr lang="en-US" dirty="0"/>
          </a:p>
        </p:txBody>
      </p:sp>
    </p:spTree>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This presentation will aim to use Burns</a:t>
            </a:r>
            <a:r>
              <a:rPr lang="en-US" baseline="0" dirty="0" smtClean="0"/>
              <a:t> and Grove (2010) as a basis to critically analyze the Meininger et al. (2010) article. This presentation will look at the purpose for the study, analyze the sample population used, analyze the data collection process by the researchers and how they interpreted the results of this study. The studies strengths and weakness will also be analyzed. We will also be discussing the study in relation to its impact in the nursing world and its ethical implications if any, Finally, qualitative and quantitative research methods will be compared and contrasted. </a:t>
            </a:r>
            <a:endParaRPr lang="en-US" dirty="0"/>
          </a:p>
        </p:txBody>
      </p:sp>
      <p:sp>
        <p:nvSpPr>
          <p:cNvPr id="4" name="Slide Number Placeholder 3"/>
          <p:cNvSpPr>
            <a:spLocks noGrp="1"/>
          </p:cNvSpPr>
          <p:nvPr>
            <p:ph type="sldNum" sz="quarter" idx="10"/>
          </p:nvPr>
        </p:nvSpPr>
        <p:spPr/>
        <p:txBody>
          <a:bodyPr/>
          <a:lstStyle/>
          <a:p>
            <a:fld id="{39F88017-4D9C-FF4E-B3AE-4A2BED3FEBA1}" type="slidenum">
              <a:rPr lang="en-US" smtClean="0"/>
              <a:t>2</a:t>
            </a:fld>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Burns and Grove (2010) support the definition</a:t>
            </a:r>
            <a:r>
              <a:rPr lang="en-US" baseline="0" dirty="0" smtClean="0"/>
              <a:t> that </a:t>
            </a:r>
            <a:r>
              <a:rPr lang="en-US" dirty="0" smtClean="0"/>
              <a:t>qualitative research as a systemic, interactive subjective approach</a:t>
            </a:r>
            <a:r>
              <a:rPr lang="en-US" baseline="0" dirty="0" smtClean="0"/>
              <a:t> used to describe life experiences and them meaning. </a:t>
            </a:r>
            <a:r>
              <a:rPr lang="en-US" dirty="0" smtClean="0"/>
              <a:t>Qualitative</a:t>
            </a:r>
            <a:r>
              <a:rPr lang="en-US" baseline="0" dirty="0" smtClean="0"/>
              <a:t> research has been used for decades in social and behavioral sciences, however it is just recently been gaining relevance in the nursing world. Qualitative research is used more to describe and promote the human experience and emotions. Because this is difficult to quantify, qualitative research provides a of </a:t>
            </a:r>
            <a:r>
              <a:rPr lang="en-US" baseline="0" dirty="0" smtClean="0"/>
              <a:t>better method of studying such complexities. This type of research also focuses on comprehending and interpreting of the whole picture which is consistent with the gaining popularity of a holistic approach to nursing. (Burns &amp; Grove, 2010)</a:t>
            </a:r>
            <a:endParaRPr lang="en-US" dirty="0"/>
          </a:p>
        </p:txBody>
      </p:sp>
      <p:sp>
        <p:nvSpPr>
          <p:cNvPr id="4" name="Slide Number Placeholder 3"/>
          <p:cNvSpPr>
            <a:spLocks noGrp="1"/>
          </p:cNvSpPr>
          <p:nvPr>
            <p:ph type="sldNum" sz="quarter" idx="10"/>
          </p:nvPr>
        </p:nvSpPr>
        <p:spPr/>
        <p:txBody>
          <a:bodyPr/>
          <a:lstStyle/>
          <a:p>
            <a:fld id="{39F88017-4D9C-FF4E-B3AE-4A2BED3FEBA1}" type="slidenum">
              <a:rPr lang="en-US" smtClean="0"/>
              <a:t>3</a:t>
            </a:fld>
            <a:endParaRPr lang="en-U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The Meininger et al. study (2010) is about the=he</a:t>
            </a:r>
            <a:r>
              <a:rPr lang="en-US" baseline="0" dirty="0" smtClean="0"/>
              <a:t> ever growing epidemic of obesity in school age children. National statistics estimate that 17.1% of school age children are overweight. Because of this growing trend schools have shown an interest in developing interventions applicable to be used in schools. Perceptions of Likes and dislikes play a major role in food choices among children and is something that can be adjusted. It is important to research how these perceptions change with the child's development. Activity levels in children are also dominated by perception of enjoyment and what constitutes physical activity are also something that can be changed but that plays a large role in determining the amount and type of exercise children partake in. By having high school students mediate surveys with the younger students they were able to collect data to show what each grades perceptions are of food and activities. Using this knowledge schools personnel would be able to design appropriate interventions to promote better understanding and compliance with more healthy lifestyles. (Meininger et al., 2010)</a:t>
            </a:r>
            <a:endParaRPr lang="en-US" dirty="0"/>
          </a:p>
        </p:txBody>
      </p:sp>
      <p:sp>
        <p:nvSpPr>
          <p:cNvPr id="4" name="Slide Number Placeholder 3"/>
          <p:cNvSpPr>
            <a:spLocks noGrp="1"/>
          </p:cNvSpPr>
          <p:nvPr>
            <p:ph type="sldNum" sz="quarter" idx="10"/>
          </p:nvPr>
        </p:nvSpPr>
        <p:spPr/>
        <p:txBody>
          <a:bodyPr/>
          <a:lstStyle/>
          <a:p>
            <a:fld id="{39F88017-4D9C-FF4E-B3AE-4A2BED3FEBA1}" type="slidenum">
              <a:rPr lang="en-US" smtClean="0"/>
              <a:t>4</a:t>
            </a:fld>
            <a:endParaRPr lang="en-US"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The purpose of this study was to obtain from children enrolled in school from kindergarten to sixth grade</a:t>
            </a:r>
            <a:r>
              <a:rPr lang="en-US" baseline="0" dirty="0" smtClean="0"/>
              <a:t> what their perceptions of food and activities were. This was done through small interactive group meetings where these topics were discussed. The discussions would highlight trends among same age children to determine where they needed education or where the focus of the school interventions would need to be. Once the school personnel had this information they would be able to design appropriate interventions to help reduce and prevent childhood obesity. (Meininger et al., 2010)</a:t>
            </a:r>
            <a:endParaRPr lang="en-US" dirty="0"/>
          </a:p>
        </p:txBody>
      </p:sp>
      <p:sp>
        <p:nvSpPr>
          <p:cNvPr id="4" name="Slide Number Placeholder 3"/>
          <p:cNvSpPr>
            <a:spLocks noGrp="1"/>
          </p:cNvSpPr>
          <p:nvPr>
            <p:ph type="sldNum" sz="quarter" idx="10"/>
          </p:nvPr>
        </p:nvSpPr>
        <p:spPr/>
        <p:txBody>
          <a:bodyPr/>
          <a:lstStyle/>
          <a:p>
            <a:fld id="{39F88017-4D9C-FF4E-B3AE-4A2BED3FEBA1}" type="slidenum">
              <a:rPr lang="en-US" smtClean="0"/>
              <a:t>5</a:t>
            </a:fld>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A06A4A5B-AE9A-3E41-A91E-C48BC73C4EAA}" type="datetimeFigureOut">
              <a:rPr lang="en-US" smtClean="0"/>
              <a:t>2/18/11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039046E-8440-9F40-95BD-F348FB50062B}" type="slidenum">
              <a:rPr lang="en-US" smtClean="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06A4A5B-AE9A-3E41-A91E-C48BC73C4EAA}" type="datetimeFigureOut">
              <a:rPr lang="en-US" smtClean="0"/>
              <a:t>2/18/11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039046E-8440-9F40-95BD-F348FB50062B}" type="slidenum">
              <a:rPr lang="en-US" smtClean="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06A4A5B-AE9A-3E41-A91E-C48BC73C4EAA}" type="datetimeFigureOut">
              <a:rPr lang="en-US" smtClean="0"/>
              <a:t>2/18/11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039046E-8440-9F40-95BD-F348FB50062B}" type="slidenum">
              <a:rPr lang="en-US" smtClean="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06A4A5B-AE9A-3E41-A91E-C48BC73C4EAA}" type="datetimeFigureOut">
              <a:rPr lang="en-US" smtClean="0"/>
              <a:t>2/18/11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039046E-8440-9F40-95BD-F348FB50062B}" type="slidenum">
              <a:rPr lang="en-US" smtClean="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06A4A5B-AE9A-3E41-A91E-C48BC73C4EAA}" type="datetimeFigureOut">
              <a:rPr lang="en-US" smtClean="0"/>
              <a:t>2/18/11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039046E-8440-9F40-95BD-F348FB50062B}" type="slidenum">
              <a:rPr lang="en-US" smtClean="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A06A4A5B-AE9A-3E41-A91E-C48BC73C4EAA}" type="datetimeFigureOut">
              <a:rPr lang="en-US" smtClean="0"/>
              <a:t>2/18/11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1039046E-8440-9F40-95BD-F348FB50062B}" type="slidenum">
              <a:rPr lang="en-US" smtClean="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A06A4A5B-AE9A-3E41-A91E-C48BC73C4EAA}" type="datetimeFigureOut">
              <a:rPr lang="en-US" smtClean="0"/>
              <a:t>2/18/11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1039046E-8440-9F40-95BD-F348FB50062B}" type="slidenum">
              <a:rPr lang="en-US" smtClean="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A06A4A5B-AE9A-3E41-A91E-C48BC73C4EAA}" type="datetimeFigureOut">
              <a:rPr lang="en-US" smtClean="0"/>
              <a:t>2/18/11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1039046E-8440-9F40-95BD-F348FB50062B}" type="slidenum">
              <a:rPr lang="en-US" smtClean="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06A4A5B-AE9A-3E41-A91E-C48BC73C4EAA}" type="datetimeFigureOut">
              <a:rPr lang="en-US" smtClean="0"/>
              <a:t>2/18/11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1039046E-8440-9F40-95BD-F348FB50062B}" type="slidenum">
              <a:rPr lang="en-US" smtClean="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06A4A5B-AE9A-3E41-A91E-C48BC73C4EAA}" type="datetimeFigureOut">
              <a:rPr lang="en-US" smtClean="0"/>
              <a:t>2/18/11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1039046E-8440-9F40-95BD-F348FB50062B}" type="slidenum">
              <a:rPr lang="en-US" smtClean="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06A4A5B-AE9A-3E41-A91E-C48BC73C4EAA}" type="datetimeFigureOut">
              <a:rPr lang="en-US" smtClean="0"/>
              <a:t>2/18/11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1039046E-8440-9F40-95BD-F348FB50062B}" type="slidenum">
              <a:rPr lang="en-US" smtClean="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06A4A5B-AE9A-3E41-A91E-C48BC73C4EAA}" type="datetimeFigureOut">
              <a:rPr lang="en-US" smtClean="0"/>
              <a:t>2/18/11</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039046E-8440-9F40-95BD-F348FB50062B}" type="slidenum">
              <a:rPr lang="en-US" smtClean="0"/>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Qualitative Research Review</a:t>
            </a:r>
            <a:endParaRPr lang="en-US" dirty="0"/>
          </a:p>
        </p:txBody>
      </p:sp>
      <p:sp>
        <p:nvSpPr>
          <p:cNvPr id="3" name="Subtitle 2"/>
          <p:cNvSpPr>
            <a:spLocks noGrp="1"/>
          </p:cNvSpPr>
          <p:nvPr>
            <p:ph type="subTitle" idx="1"/>
          </p:nvPr>
        </p:nvSpPr>
        <p:spPr/>
        <p:txBody>
          <a:bodyPr>
            <a:normAutofit fontScale="70000" lnSpcReduction="20000"/>
          </a:bodyPr>
          <a:lstStyle/>
          <a:p>
            <a:pPr>
              <a:defRPr/>
            </a:pPr>
            <a:r>
              <a:rPr lang="en-US" dirty="0" smtClean="0"/>
              <a:t>By Lindsay Adams, </a:t>
            </a:r>
            <a:r>
              <a:rPr lang="en-US" dirty="0">
                <a:latin typeface="Times New Roman" pitchFamily="18" charset="0"/>
                <a:cs typeface="Times New Roman" pitchFamily="18" charset="0"/>
              </a:rPr>
              <a:t>Emily </a:t>
            </a:r>
            <a:r>
              <a:rPr lang="en-US" dirty="0">
                <a:latin typeface="Times New Roman" pitchFamily="18" charset="0"/>
                <a:cs typeface="Times New Roman" pitchFamily="18" charset="0"/>
              </a:rPr>
              <a:t>Henigman</a:t>
            </a:r>
            <a:r>
              <a:rPr lang="en-US" dirty="0">
                <a:latin typeface="Times New Roman" pitchFamily="18" charset="0"/>
                <a:cs typeface="Times New Roman" pitchFamily="18" charset="0"/>
              </a:rPr>
              <a:t>, Suzanne Millage</a:t>
            </a:r>
          </a:p>
          <a:p>
            <a:pPr>
              <a:defRPr/>
            </a:pPr>
            <a:r>
              <a:rPr lang="en-US" dirty="0">
                <a:latin typeface="Times New Roman" pitchFamily="18" charset="0"/>
                <a:cs typeface="Times New Roman" pitchFamily="18" charset="0"/>
              </a:rPr>
              <a:t>Aaka</a:t>
            </a:r>
            <a:r>
              <a:rPr lang="en-US" dirty="0">
                <a:latin typeface="Times New Roman" pitchFamily="18" charset="0"/>
                <a:cs typeface="Times New Roman" pitchFamily="18" charset="0"/>
              </a:rPr>
              <a:t> </a:t>
            </a:r>
            <a:r>
              <a:rPr lang="en-US" dirty="0">
                <a:latin typeface="Times New Roman" pitchFamily="18" charset="0"/>
                <a:cs typeface="Times New Roman" pitchFamily="18" charset="0"/>
              </a:rPr>
              <a:t>Surti</a:t>
            </a:r>
            <a:r>
              <a:rPr lang="en-US" dirty="0">
                <a:latin typeface="Times New Roman" pitchFamily="18" charset="0"/>
                <a:cs typeface="Times New Roman" pitchFamily="18" charset="0"/>
              </a:rPr>
              <a:t>, Sara Varner</a:t>
            </a:r>
          </a:p>
          <a:p>
            <a:pPr>
              <a:defRPr/>
            </a:pPr>
            <a:r>
              <a:rPr lang="en-US" dirty="0">
                <a:latin typeface="Times New Roman" pitchFamily="18" charset="0"/>
                <a:cs typeface="Times New Roman" pitchFamily="18" charset="0"/>
              </a:rPr>
              <a:t> Lakeview College of Nursing</a:t>
            </a:r>
          </a:p>
          <a:p>
            <a:pPr>
              <a:defRPr/>
            </a:pPr>
            <a:r>
              <a:rPr lang="en-US" dirty="0">
                <a:latin typeface="Times New Roman" pitchFamily="18" charset="0"/>
                <a:cs typeface="Times New Roman" pitchFamily="18" charset="0"/>
              </a:rPr>
              <a:t>N302- Nursing Research</a:t>
            </a:r>
          </a:p>
          <a:p>
            <a:pPr>
              <a:defRPr/>
            </a:pPr>
            <a:r>
              <a:rPr lang="en-US" dirty="0">
                <a:latin typeface="Times New Roman" pitchFamily="18" charset="0"/>
                <a:cs typeface="Times New Roman" pitchFamily="18" charset="0"/>
              </a:rPr>
              <a:t>February</a:t>
            </a:r>
            <a:r>
              <a:rPr lang="en-US" dirty="0" smtClean="0">
                <a:latin typeface="Times New Roman" pitchFamily="18" charset="0"/>
                <a:cs typeface="Times New Roman" pitchFamily="18" charset="0"/>
              </a:rPr>
              <a:t> 20, </a:t>
            </a:r>
            <a:r>
              <a:rPr lang="en-US" dirty="0">
                <a:latin typeface="Times New Roman" pitchFamily="18" charset="0"/>
                <a:cs typeface="Times New Roman" pitchFamily="18" charset="0"/>
              </a:rPr>
              <a:t>2011</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Objectives</a:t>
            </a:r>
            <a:endParaRPr lang="en-US" dirty="0"/>
          </a:p>
        </p:txBody>
      </p:sp>
      <p:sp>
        <p:nvSpPr>
          <p:cNvPr id="3" name="Content Placeholder 2"/>
          <p:cNvSpPr>
            <a:spLocks noGrp="1"/>
          </p:cNvSpPr>
          <p:nvPr>
            <p:ph idx="1"/>
          </p:nvPr>
        </p:nvSpPr>
        <p:spPr/>
        <p:txBody>
          <a:bodyPr>
            <a:normAutofit fontScale="25000" lnSpcReduction="20000"/>
          </a:bodyPr>
          <a:lstStyle/>
          <a:p>
            <a:r>
              <a:rPr lang="en-US" sz="11200" dirty="0" smtClean="0"/>
              <a:t>Discuss qualitative research with regard to Burns and Grove (2010)</a:t>
            </a:r>
          </a:p>
          <a:p>
            <a:endParaRPr lang="en-US" sz="11200" dirty="0" smtClean="0"/>
          </a:p>
          <a:p>
            <a:r>
              <a:rPr lang="en-US" sz="11200" dirty="0" smtClean="0"/>
              <a:t>Analyze the </a:t>
            </a:r>
            <a:r>
              <a:rPr lang="en-US" sz="11200" dirty="0" smtClean="0"/>
              <a:t>Meininger</a:t>
            </a:r>
            <a:r>
              <a:rPr lang="en-US" sz="11200" dirty="0" smtClean="0"/>
              <a:t>, Reyes, Selwyn, Upchurch, Bronson, Taylor…..Phillips (2010) qualitative study process</a:t>
            </a:r>
          </a:p>
          <a:p>
            <a:endParaRPr lang="en-US" sz="11200" dirty="0" smtClean="0"/>
          </a:p>
          <a:p>
            <a:r>
              <a:rPr lang="en-US" sz="11200" dirty="0" smtClean="0"/>
              <a:t>Discuss Importance of study to the nursing profession</a:t>
            </a:r>
          </a:p>
          <a:p>
            <a:endParaRPr lang="en-US" sz="11200" dirty="0" smtClean="0"/>
          </a:p>
          <a:p>
            <a:r>
              <a:rPr lang="en-US" sz="11200" dirty="0" smtClean="0"/>
              <a:t>Compare and Contrast Qualitative and Quantitative Research methodologies</a:t>
            </a:r>
          </a:p>
          <a:p>
            <a:pPr>
              <a:buNone/>
            </a:pPr>
            <a:endParaRPr lang="en-US" dirty="0" smtClean="0"/>
          </a:p>
          <a:p>
            <a:pPr>
              <a:buNone/>
            </a:pPr>
            <a:endParaRPr lang="en-US" dirty="0" smtClean="0"/>
          </a:p>
          <a:p>
            <a:pPr>
              <a:buNone/>
            </a:pPr>
            <a:r>
              <a:rPr lang="en-US" dirty="0" smtClean="0"/>
              <a:t>	</a:t>
            </a:r>
          </a:p>
          <a:p>
            <a:endParaRPr lang="en-US" dirty="0" smtClean="0"/>
          </a:p>
          <a:p>
            <a:endParaRPr lang="en-US" dirty="0" smtClean="0"/>
          </a:p>
          <a:p>
            <a:pPr>
              <a:buNone/>
            </a:pPr>
            <a:endParaRPr lang="en-US" dirty="0" smtClean="0"/>
          </a:p>
          <a:p>
            <a:endParaRPr lang="en-US" dirty="0" smtClean="0"/>
          </a:p>
          <a:p>
            <a:endParaRPr lang="en-US" dirty="0" smtClean="0"/>
          </a:p>
          <a:p>
            <a:pPr>
              <a:buNone/>
            </a:pPr>
            <a:endParaRPr lang="en-US" dirty="0" smtClean="0"/>
          </a:p>
          <a:p>
            <a:pPr>
              <a:buNone/>
            </a:pPr>
            <a:r>
              <a:rPr lang="en-US" dirty="0" smtClean="0"/>
              <a:t> 	</a:t>
            </a:r>
          </a:p>
          <a:p>
            <a:pPr>
              <a:buNone/>
            </a:pPr>
            <a:r>
              <a:rPr lang="en-US" dirty="0" smtClean="0"/>
              <a:t>					</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Times New Roman" pitchFamily="18" charset="0"/>
                <a:cs typeface="Times New Roman" pitchFamily="18" charset="0"/>
              </a:rPr>
              <a:t>What is Qualitative Research</a:t>
            </a:r>
            <a:endParaRPr lang="en-US" dirty="0"/>
          </a:p>
        </p:txBody>
      </p:sp>
      <p:sp>
        <p:nvSpPr>
          <p:cNvPr id="3" name="Content Placeholder 2"/>
          <p:cNvSpPr>
            <a:spLocks noGrp="1"/>
          </p:cNvSpPr>
          <p:nvPr>
            <p:ph idx="1"/>
          </p:nvPr>
        </p:nvSpPr>
        <p:spPr/>
        <p:txBody>
          <a:bodyPr/>
          <a:lstStyle/>
          <a:p>
            <a:endParaRPr lang="en-US" dirty="0" smtClean="0"/>
          </a:p>
          <a:p>
            <a:r>
              <a:rPr lang="en-US" dirty="0" smtClean="0"/>
              <a:t>Systemic, Interactive, Subjective approach</a:t>
            </a:r>
          </a:p>
          <a:p>
            <a:endParaRPr lang="en-US" dirty="0" smtClean="0"/>
          </a:p>
          <a:p>
            <a:r>
              <a:rPr lang="en-US" dirty="0" smtClean="0"/>
              <a:t>Used to describe life experiences and their meaning</a:t>
            </a:r>
          </a:p>
          <a:p>
            <a:endParaRPr lang="en-US" dirty="0" smtClean="0"/>
          </a:p>
          <a:p>
            <a:r>
              <a:rPr lang="en-US" dirty="0" smtClean="0"/>
              <a:t>Being used more recently in nursing research</a:t>
            </a:r>
          </a:p>
          <a:p>
            <a:endParaRPr lang="en-US" dirty="0" smtClean="0"/>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Problem</a:t>
            </a:r>
            <a:endParaRPr lang="en-US" dirty="0"/>
          </a:p>
        </p:txBody>
      </p:sp>
      <p:sp>
        <p:nvSpPr>
          <p:cNvPr id="3" name="Content Placeholder 2"/>
          <p:cNvSpPr>
            <a:spLocks noGrp="1"/>
          </p:cNvSpPr>
          <p:nvPr>
            <p:ph idx="1"/>
          </p:nvPr>
        </p:nvSpPr>
        <p:spPr/>
        <p:txBody>
          <a:bodyPr/>
          <a:lstStyle/>
          <a:p>
            <a:r>
              <a:rPr lang="en-US" dirty="0" smtClean="0"/>
              <a:t>Childhood Obesity</a:t>
            </a:r>
          </a:p>
          <a:p>
            <a:endParaRPr lang="en-US" dirty="0" smtClean="0"/>
          </a:p>
          <a:p>
            <a:r>
              <a:rPr lang="en-US" dirty="0" smtClean="0"/>
              <a:t>Perceptions of food and activities</a:t>
            </a:r>
          </a:p>
          <a:p>
            <a:endParaRPr lang="en-US" dirty="0"/>
          </a:p>
          <a:p>
            <a:r>
              <a:rPr lang="en-US" dirty="0" smtClean="0"/>
              <a:t>Health Promotion Interventions</a:t>
            </a:r>
          </a:p>
          <a:p>
            <a:endParaRPr lang="en-US" dirty="0" smtClean="0"/>
          </a:p>
          <a:p>
            <a:r>
              <a:rPr lang="en-US" dirty="0" smtClean="0"/>
              <a:t>Education from school personnel</a:t>
            </a:r>
          </a:p>
          <a:p>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Purpose of Study</a:t>
            </a:r>
            <a:endParaRPr lang="en-US" dirty="0"/>
          </a:p>
        </p:txBody>
      </p:sp>
      <p:sp>
        <p:nvSpPr>
          <p:cNvPr id="3" name="Content Placeholder 2"/>
          <p:cNvSpPr>
            <a:spLocks noGrp="1"/>
          </p:cNvSpPr>
          <p:nvPr>
            <p:ph idx="1"/>
          </p:nvPr>
        </p:nvSpPr>
        <p:spPr/>
        <p:txBody>
          <a:bodyPr/>
          <a:lstStyle/>
          <a:p>
            <a:r>
              <a:rPr lang="en-US" dirty="0" smtClean="0"/>
              <a:t>Survey children in Kindergarten through sixth grade</a:t>
            </a:r>
          </a:p>
          <a:p>
            <a:r>
              <a:rPr lang="en-US" dirty="0" smtClean="0"/>
              <a:t>Obtain perceptions of food and activity</a:t>
            </a:r>
          </a:p>
          <a:p>
            <a:r>
              <a:rPr lang="en-US" dirty="0" smtClean="0"/>
              <a:t>Use results to allow for design of appropriate interventions</a:t>
            </a:r>
          </a:p>
          <a:p>
            <a:r>
              <a:rPr lang="en-US" dirty="0" smtClean="0"/>
              <a:t>Prevent and reduce childhood obesity</a:t>
            </a:r>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88</TotalTime>
  <Words>690</Words>
  <Application>Microsoft Macintosh PowerPoint</Application>
  <PresentationFormat>On-screen Show (4:3)</PresentationFormat>
  <Paragraphs>53</Paragraphs>
  <Slides>5</Slides>
  <Notes>4</Notes>
  <HiddenSlides>0</HiddenSlides>
  <MMClips>0</MMClips>
  <ScaleCrop>false</ScaleCrop>
  <HeadingPairs>
    <vt:vector size="4" baseType="variant">
      <vt:variant>
        <vt:lpstr>Design Template</vt:lpstr>
      </vt:variant>
      <vt:variant>
        <vt:i4>1</vt:i4>
      </vt:variant>
      <vt:variant>
        <vt:lpstr>Slide Titles</vt:lpstr>
      </vt:variant>
      <vt:variant>
        <vt:i4>5</vt:i4>
      </vt:variant>
    </vt:vector>
  </HeadingPairs>
  <TitlesOfParts>
    <vt:vector size="6" baseType="lpstr">
      <vt:lpstr>Office Theme</vt:lpstr>
      <vt:lpstr>Qualitative Research Review</vt:lpstr>
      <vt:lpstr>Objectives</vt:lpstr>
      <vt:lpstr>What is Qualitative Research</vt:lpstr>
      <vt:lpstr>Problem</vt:lpstr>
      <vt:lpstr>Purpose of Study</vt:lpstr>
    </vt:vector>
  </TitlesOfParts>
  <Company/>
  <LinksUpToDate>false</LinksUpToDate>
  <SharedDoc>false</SharedDoc>
  <HyperlinksChanged>false</HyperlinksChanged>
  <AppVersion>12.0256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Qualitative Research Review</dc:title>
  <dc:creator>Office 2004 Test Drive User</dc:creator>
  <cp:lastModifiedBy>Office 2004 Test Drive User</cp:lastModifiedBy>
  <cp:revision>7</cp:revision>
  <dcterms:created xsi:type="dcterms:W3CDTF">2011-02-18T22:50:13Z</dcterms:created>
  <dcterms:modified xsi:type="dcterms:W3CDTF">2011-02-19T00:18:55Z</dcterms:modified>
</cp:coreProperties>
</file>