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9" r:id="rId3"/>
    <p:sldId id="263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C3F3B-FD4C-4C3B-B796-02DAE0CFFBA4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0A337-1CE9-4B70-955E-475C25A663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0A337-1CE9-4B70-955E-475C25A6637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0A337-1CE9-4B70-955E-475C25A6637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0A337-1CE9-4B70-955E-475C25A6637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0A337-1CE9-4B70-955E-475C25A6637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0A337-1CE9-4B70-955E-475C25A6637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C2D565-3859-415C-962F-511407F9746A}" type="datetimeFigureOut">
              <a:rPr lang="en-US" smtClean="0"/>
              <a:t>4/9/2012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DAE9474-936D-47EE-95DF-71D8BE11FA0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Education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Mount Saint Mary’s </a:t>
            </a:r>
          </a:p>
          <a:p>
            <a:pPr lvl="1"/>
            <a:r>
              <a:rPr lang="en-US" dirty="0" smtClean="0"/>
              <a:t>BSN </a:t>
            </a:r>
          </a:p>
          <a:p>
            <a:r>
              <a:rPr lang="en-US" dirty="0" smtClean="0"/>
              <a:t>UCLA</a:t>
            </a:r>
          </a:p>
          <a:p>
            <a:pPr lvl="1"/>
            <a:r>
              <a:rPr lang="en-US" dirty="0" smtClean="0"/>
              <a:t>Masters  and Doctorates in Sociology</a:t>
            </a:r>
          </a:p>
          <a:p>
            <a:pPr lvl="1"/>
            <a:r>
              <a:rPr lang="en-US" dirty="0" smtClean="0"/>
              <a:t>Masters in nursing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4040188" cy="9906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Modes of Adaption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609600"/>
            <a:ext cx="4041775" cy="94456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Major Concepts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449763"/>
          </a:xfrm>
        </p:spPr>
        <p:txBody>
          <a:bodyPr/>
          <a:lstStyle/>
          <a:p>
            <a:pPr marL="514350" indent="-514350"/>
            <a:r>
              <a:rPr lang="en-US" dirty="0" smtClean="0"/>
              <a:t>Physiological needs </a:t>
            </a:r>
          </a:p>
          <a:p>
            <a:pPr marL="514350" indent="-514350"/>
            <a:r>
              <a:rPr lang="en-US" dirty="0" smtClean="0"/>
              <a:t>Self concept</a:t>
            </a:r>
          </a:p>
          <a:p>
            <a:pPr marL="514350" indent="-514350"/>
            <a:r>
              <a:rPr lang="en-US" dirty="0" smtClean="0"/>
              <a:t>Role function</a:t>
            </a:r>
          </a:p>
          <a:p>
            <a:pPr marL="514350" indent="-514350"/>
            <a:r>
              <a:rPr lang="en-US" dirty="0" smtClean="0"/>
              <a:t>Interdependence 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041775" cy="4373563"/>
          </a:xfrm>
        </p:spPr>
        <p:txBody>
          <a:bodyPr/>
          <a:lstStyle/>
          <a:p>
            <a:r>
              <a:rPr lang="en-US" dirty="0" smtClean="0"/>
              <a:t>Adaptation</a:t>
            </a:r>
          </a:p>
          <a:p>
            <a:r>
              <a:rPr lang="en-US" dirty="0" smtClean="0"/>
              <a:t>Person </a:t>
            </a:r>
          </a:p>
          <a:p>
            <a:r>
              <a:rPr lang="en-US" dirty="0" smtClean="0"/>
              <a:t>Environment </a:t>
            </a:r>
          </a:p>
          <a:p>
            <a:r>
              <a:rPr lang="en-US" dirty="0" smtClean="0"/>
              <a:t>Health </a:t>
            </a:r>
          </a:p>
          <a:p>
            <a:r>
              <a:rPr lang="en-US" dirty="0" smtClean="0"/>
              <a:t>Nursing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Ten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Bio-psycho-social being</a:t>
            </a:r>
          </a:p>
          <a:p>
            <a:r>
              <a:rPr lang="en-US" dirty="0" smtClean="0"/>
              <a:t>Constant interaction with changing environment</a:t>
            </a:r>
          </a:p>
          <a:p>
            <a:r>
              <a:rPr lang="en-US" dirty="0" smtClean="0"/>
              <a:t>Acquired coping mechanisms</a:t>
            </a:r>
          </a:p>
          <a:p>
            <a:r>
              <a:rPr lang="en-US" dirty="0" smtClean="0"/>
              <a:t>Health and illness are unavoidable</a:t>
            </a:r>
          </a:p>
          <a:p>
            <a:r>
              <a:rPr lang="en-US" dirty="0" smtClean="0"/>
              <a:t>To respond positively a person must adapt </a:t>
            </a:r>
          </a:p>
          <a:p>
            <a:r>
              <a:rPr lang="en-US" dirty="0" smtClean="0"/>
              <a:t>Adaptation level depends on stimulus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Ten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Valuing others opinions and perspectives </a:t>
            </a:r>
          </a:p>
          <a:p>
            <a:r>
              <a:rPr lang="en-US" dirty="0" smtClean="0"/>
              <a:t>Ultimate goal is to achieve dignity and integrity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</TotalTime>
  <Words>81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Slide 1</vt:lpstr>
      <vt:lpstr>Education </vt:lpstr>
      <vt:lpstr>Slide 3</vt:lpstr>
      <vt:lpstr>Ten Assumptions</vt:lpstr>
      <vt:lpstr>Ten Assumptions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Flowers</dc:creator>
  <cp:lastModifiedBy>Flowers</cp:lastModifiedBy>
  <cp:revision>4</cp:revision>
  <dcterms:created xsi:type="dcterms:W3CDTF">2012-04-09T22:02:54Z</dcterms:created>
  <dcterms:modified xsi:type="dcterms:W3CDTF">2012-04-09T22:34:04Z</dcterms:modified>
</cp:coreProperties>
</file>